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7" r:id="rId3"/>
    <p:sldId id="266" r:id="rId4"/>
    <p:sldId id="261" r:id="rId5"/>
    <p:sldId id="258" r:id="rId6"/>
    <p:sldId id="257" r:id="rId7"/>
    <p:sldId id="256" r:id="rId8"/>
    <p:sldId id="260" r:id="rId9"/>
    <p:sldId id="265" r:id="rId10"/>
    <p:sldId id="259" r:id="rId11"/>
    <p:sldId id="263" r:id="rId12"/>
  </p:sldIdLst>
  <p:sldSz cx="18288000" cy="10287000"/>
  <p:notesSz cx="6858000" cy="9144000"/>
  <p:embeddedFontLst>
    <p:embeddedFont>
      <p:font typeface="League Spartan" panose="020B0604020202020204" charset="0"/>
      <p:regular r:id="rId13"/>
    </p:embeddedFont>
    <p:embeddedFont>
      <p:font typeface="Montserrat Bold" panose="020B0604020202020204" charset="0"/>
      <p:regular r:id="rId14"/>
      <p:bold r:id="rId15"/>
    </p:embeddedFont>
    <p:embeddedFont>
      <p:font typeface="Poppins" panose="00000500000000000000" pitchFamily="2" charset="0"/>
      <p:regular r:id="rId16"/>
      <p:bold r:id="rId17"/>
    </p:embeddedFont>
    <p:embeddedFont>
      <p:font typeface="Poppins Bold" panose="00000800000000000000" pitchFamily="2" charset="0"/>
      <p:regular r:id="rId18"/>
      <p:bold r:id="rId19"/>
    </p:embeddedFont>
    <p:embeddedFont>
      <p:font typeface="Poppins Light" panose="00000400000000000000" pitchFamily="2" charset="0"/>
      <p:regular r:id="rId20"/>
    </p:embeddedFont>
    <p:embeddedFont>
      <p:font typeface="Poppins Medium" panose="00000600000000000000" pitchFamily="2" charset="0"/>
      <p:regular r:id="rId21"/>
    </p:embeddedFont>
    <p:embeddedFont>
      <p:font typeface="Poppins Semi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sv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6.svg"/><Relationship Id="rId5" Type="http://schemas.openxmlformats.org/officeDocument/2006/relationships/image" Target="../media/image3.svg"/><Relationship Id="rId10" Type="http://schemas.openxmlformats.org/officeDocument/2006/relationships/image" Target="../media/image15.sv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1.svg"/><Relationship Id="rId5" Type="http://schemas.openxmlformats.org/officeDocument/2006/relationships/image" Target="../media/image3.svg"/><Relationship Id="rId15" Type="http://schemas.openxmlformats.org/officeDocument/2006/relationships/image" Target="../media/image8.svg"/><Relationship Id="rId10" Type="http://schemas.openxmlformats.org/officeDocument/2006/relationships/image" Target="../media/image20.svg"/><Relationship Id="rId4" Type="http://schemas.openxmlformats.org/officeDocument/2006/relationships/image" Target="../media/image2.svg"/><Relationship Id="rId9" Type="http://schemas.openxmlformats.org/officeDocument/2006/relationships/image" Target="../media/image19.sv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52551-DA66-13CE-96E9-22176FC39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FDC0966-328B-DAD2-BFF3-1A607FD8AE10}"/>
              </a:ext>
            </a:extLst>
          </p:cNvPr>
          <p:cNvSpPr/>
          <p:nvPr/>
        </p:nvSpPr>
        <p:spPr>
          <a:xfrm rot="-4378107" flipH="1" flipV="1">
            <a:off x="-10535265" y="-3198391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99056D4-7142-C23F-5163-77CC8D2E4044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4597E9C-60EA-D926-0C32-8C5C1054E16A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A119B64-9B2D-6DFF-0351-CD7C55526890}"/>
              </a:ext>
            </a:extLst>
          </p:cNvPr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98FCF89-FDA0-3ACE-B44A-1B92D1996E81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5BECD5E-9C7F-9115-9050-CA1A7BD3D386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6" name="Freeform 6">
            <a:extLst>
              <a:ext uri="{FF2B5EF4-FFF2-40B4-BE49-F238E27FC236}">
                <a16:creationId xmlns:a16="http://schemas.microsoft.com/office/drawing/2014/main" id="{FD560F1E-56F6-14C9-A3B7-98AD7305F5F8}"/>
              </a:ext>
            </a:extLst>
          </p:cNvPr>
          <p:cNvSpPr/>
          <p:nvPr/>
        </p:nvSpPr>
        <p:spPr>
          <a:xfrm rot="-4378107" flipH="1" flipV="1">
            <a:off x="-11068665" y="2592809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7000"/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20C9CDF2-C3BE-DF5D-2F71-425856F2CDAE}"/>
              </a:ext>
            </a:extLst>
          </p:cNvPr>
          <p:cNvSpPr txBox="1"/>
          <p:nvPr/>
        </p:nvSpPr>
        <p:spPr>
          <a:xfrm rot="10800000">
            <a:off x="7127069" y="8864547"/>
            <a:ext cx="3336737" cy="10541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21CC1352-A3AE-67C0-1013-B752F4E977C1}"/>
              </a:ext>
            </a:extLst>
          </p:cNvPr>
          <p:cNvSpPr txBox="1"/>
          <p:nvPr/>
        </p:nvSpPr>
        <p:spPr>
          <a:xfrm rot="10800000">
            <a:off x="10409149" y="8864548"/>
            <a:ext cx="3336737" cy="10541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59" name="TextBox 8">
            <a:extLst>
              <a:ext uri="{FF2B5EF4-FFF2-40B4-BE49-F238E27FC236}">
                <a16:creationId xmlns:a16="http://schemas.microsoft.com/office/drawing/2014/main" id="{9B56DADE-B932-A167-603D-44779BCF61C2}"/>
              </a:ext>
            </a:extLst>
          </p:cNvPr>
          <p:cNvSpPr txBox="1"/>
          <p:nvPr/>
        </p:nvSpPr>
        <p:spPr>
          <a:xfrm>
            <a:off x="3254040" y="6755565"/>
            <a:ext cx="12315922" cy="51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2997" spc="116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NUEVA ERA DE PROTECCIÓN DE DISPOSITIVOS</a:t>
            </a:r>
          </a:p>
        </p:txBody>
      </p:sp>
      <p:sp>
        <p:nvSpPr>
          <p:cNvPr id="60" name="Freeform 9">
            <a:extLst>
              <a:ext uri="{FF2B5EF4-FFF2-40B4-BE49-F238E27FC236}">
                <a16:creationId xmlns:a16="http://schemas.microsoft.com/office/drawing/2014/main" id="{D84181EE-1754-A875-304D-F1801B6A7C48}"/>
              </a:ext>
            </a:extLst>
          </p:cNvPr>
          <p:cNvSpPr/>
          <p:nvPr/>
        </p:nvSpPr>
        <p:spPr>
          <a:xfrm>
            <a:off x="5584371" y="4133169"/>
            <a:ext cx="7315200" cy="1303436"/>
          </a:xfrm>
          <a:custGeom>
            <a:avLst/>
            <a:gdLst/>
            <a:ahLst/>
            <a:cxnLst/>
            <a:rect l="l" t="t" r="r" b="b"/>
            <a:pathLst>
              <a:path w="7315200" h="1303436">
                <a:moveTo>
                  <a:pt x="0" y="0"/>
                </a:moveTo>
                <a:lnTo>
                  <a:pt x="7315200" y="0"/>
                </a:lnTo>
                <a:lnTo>
                  <a:pt x="7315200" y="1303436"/>
                </a:lnTo>
                <a:lnTo>
                  <a:pt x="0" y="13034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039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1FA2F-F19D-B82F-0839-BA6C7A3EC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3436AE-420F-D720-B98F-A364243A7E17}"/>
              </a:ext>
            </a:extLst>
          </p:cNvPr>
          <p:cNvGrpSpPr/>
          <p:nvPr/>
        </p:nvGrpSpPr>
        <p:grpSpPr>
          <a:xfrm rot="10715991">
            <a:off x="-5938600" y="-5517339"/>
            <a:ext cx="25771666" cy="19435150"/>
            <a:chOff x="0" y="0"/>
            <a:chExt cx="34362221" cy="259135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1075F6A-D1A2-2934-F84F-C614EC94BF25}"/>
                </a:ext>
              </a:extLst>
            </p:cNvPr>
            <p:cNvSpPr/>
            <p:nvPr/>
          </p:nvSpPr>
          <p:spPr>
            <a:xfrm flipH="1" flipV="1">
              <a:off x="0" y="4394193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0100AE9-A052-CE48-D276-E8D3AFDAC324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4FFB376-9366-A711-77F9-449FE4887421}"/>
              </a:ext>
            </a:extLst>
          </p:cNvPr>
          <p:cNvSpPr/>
          <p:nvPr/>
        </p:nvSpPr>
        <p:spPr>
          <a:xfrm rot="-4378107" flipH="1" flipV="1">
            <a:off x="-10535265" y="-3198391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959FFEC-D6EB-AA65-FD17-A4D73814A52B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D3D7FF6-FAB9-0D45-D14C-84682866CC01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23E5CA0-B1E2-BB06-D082-98579952B332}"/>
              </a:ext>
            </a:extLst>
          </p:cNvPr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04D777B-E873-D876-126E-1C3068CC04FE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3F6A97D-BAC4-9038-6A28-90337A37713C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7DD25320-F355-735F-56EA-F0F89F029AF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1" y="1409700"/>
            <a:ext cx="9593264" cy="663743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49C12737-A443-789C-DEB2-BB3EAB920237}"/>
              </a:ext>
            </a:extLst>
          </p:cNvPr>
          <p:cNvSpPr/>
          <p:nvPr/>
        </p:nvSpPr>
        <p:spPr>
          <a:xfrm rot="-4378107" flipH="1" flipV="1">
            <a:off x="-10989352" y="2669010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7000"/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DD3BE4A0-5588-7B7D-D6E5-7E1047C0BEA3}"/>
              </a:ext>
            </a:extLst>
          </p:cNvPr>
          <p:cNvGrpSpPr/>
          <p:nvPr/>
        </p:nvGrpSpPr>
        <p:grpSpPr>
          <a:xfrm rot="-10800000">
            <a:off x="4046700" y="8631024"/>
            <a:ext cx="3336737" cy="927152"/>
            <a:chOff x="0" y="0"/>
            <a:chExt cx="1251539" cy="347755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D9A04F1-FCD2-D71A-FC91-125BF933E638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9A3823B7-7A22-A9CE-7F0D-C6101CC0B955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8BBE5242-F573-01C4-251F-0B8A9F782BBC}"/>
              </a:ext>
            </a:extLst>
          </p:cNvPr>
          <p:cNvGrpSpPr/>
          <p:nvPr/>
        </p:nvGrpSpPr>
        <p:grpSpPr>
          <a:xfrm rot="-10800000">
            <a:off x="7127069" y="8631024"/>
            <a:ext cx="3336737" cy="927152"/>
            <a:chOff x="0" y="0"/>
            <a:chExt cx="1251539" cy="347755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EDCA354-6915-7171-F0AC-06AB41F71219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0B00FEDB-F320-6018-AFAB-7F3FD5FD9F5C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12116F0-ADC6-F607-D28A-C8419EFB3006}"/>
              </a:ext>
            </a:extLst>
          </p:cNvPr>
          <p:cNvGrpSpPr/>
          <p:nvPr/>
        </p:nvGrpSpPr>
        <p:grpSpPr>
          <a:xfrm rot="-10800000">
            <a:off x="10409149" y="8631025"/>
            <a:ext cx="3336737" cy="927152"/>
            <a:chOff x="0" y="0"/>
            <a:chExt cx="1251539" cy="347755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CA01BCC-381A-6D23-533B-30EAFB5A214F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E56EC9FE-A4D9-CC25-8573-A8589100478E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6" name="Freeform 16">
            <a:extLst>
              <a:ext uri="{FF2B5EF4-FFF2-40B4-BE49-F238E27FC236}">
                <a16:creationId xmlns:a16="http://schemas.microsoft.com/office/drawing/2014/main" id="{9B0AF2FE-AF54-CFCA-CD7F-03BBECCA7277}"/>
              </a:ext>
            </a:extLst>
          </p:cNvPr>
          <p:cNvSpPr/>
          <p:nvPr/>
        </p:nvSpPr>
        <p:spPr>
          <a:xfrm>
            <a:off x="6447334" y="8631024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F8AB40C0-5B20-429D-9F6E-8694E621245A}"/>
              </a:ext>
            </a:extLst>
          </p:cNvPr>
          <p:cNvSpPr/>
          <p:nvPr/>
        </p:nvSpPr>
        <p:spPr>
          <a:xfrm>
            <a:off x="9538566" y="8631024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F837D40-0643-6027-577A-48C5C03342B1}"/>
              </a:ext>
            </a:extLst>
          </p:cNvPr>
          <p:cNvSpPr/>
          <p:nvPr/>
        </p:nvSpPr>
        <p:spPr>
          <a:xfrm>
            <a:off x="12820645" y="8631025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C75B2261-3261-1087-1FD9-11BFD01A6E20}"/>
              </a:ext>
            </a:extLst>
          </p:cNvPr>
          <p:cNvSpPr txBox="1"/>
          <p:nvPr/>
        </p:nvSpPr>
        <p:spPr>
          <a:xfrm>
            <a:off x="4734048" y="8894320"/>
            <a:ext cx="1619374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4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PERSONAS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C4ED912B-9266-C7C0-9481-3C754F8C7B7F}"/>
              </a:ext>
            </a:extLst>
          </p:cNvPr>
          <p:cNvSpPr txBox="1"/>
          <p:nvPr/>
        </p:nvSpPr>
        <p:spPr>
          <a:xfrm>
            <a:off x="7900027" y="8894320"/>
            <a:ext cx="1533764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4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PROCESOS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B296BBA5-7A37-530C-8A37-637E1446CE18}"/>
              </a:ext>
            </a:extLst>
          </p:cNvPr>
          <p:cNvSpPr txBox="1"/>
          <p:nvPr/>
        </p:nvSpPr>
        <p:spPr>
          <a:xfrm>
            <a:off x="10980068" y="8894320"/>
            <a:ext cx="1735803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4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TECNOLOGÍA</a:t>
            </a:r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C3600472-7104-BA34-CEDF-6C71F310F6EE}"/>
              </a:ext>
            </a:extLst>
          </p:cNvPr>
          <p:cNvGrpSpPr/>
          <p:nvPr/>
        </p:nvGrpSpPr>
        <p:grpSpPr>
          <a:xfrm rot="-10800000">
            <a:off x="12255449" y="7048500"/>
            <a:ext cx="4889551" cy="990000"/>
            <a:chOff x="0" y="0"/>
            <a:chExt cx="2590216" cy="235793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CDB3E6A4-7B62-2197-3E09-B4FA41E560F0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0FC8BBA6-4369-F1E2-B6FF-25635CF0C4BD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5" name="TextBox 27">
            <a:extLst>
              <a:ext uri="{FF2B5EF4-FFF2-40B4-BE49-F238E27FC236}">
                <a16:creationId xmlns:a16="http://schemas.microsoft.com/office/drawing/2014/main" id="{B812174F-F629-1191-F1D9-91C77D8037B4}"/>
              </a:ext>
            </a:extLst>
          </p:cNvPr>
          <p:cNvSpPr txBox="1"/>
          <p:nvPr/>
        </p:nvSpPr>
        <p:spPr>
          <a:xfrm>
            <a:off x="13438223" y="7432751"/>
            <a:ext cx="2035242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ITSM</a:t>
            </a:r>
          </a:p>
        </p:txBody>
      </p:sp>
      <p:grpSp>
        <p:nvGrpSpPr>
          <p:cNvPr id="37" name="Group 28">
            <a:extLst>
              <a:ext uri="{FF2B5EF4-FFF2-40B4-BE49-F238E27FC236}">
                <a16:creationId xmlns:a16="http://schemas.microsoft.com/office/drawing/2014/main" id="{C83CAF1B-7EC4-D4A4-2FF5-47C9515B32E2}"/>
              </a:ext>
            </a:extLst>
          </p:cNvPr>
          <p:cNvGrpSpPr/>
          <p:nvPr/>
        </p:nvGrpSpPr>
        <p:grpSpPr>
          <a:xfrm rot="-10800000">
            <a:off x="370200" y="2476501"/>
            <a:ext cx="5040000" cy="989337"/>
            <a:chOff x="0" y="0"/>
            <a:chExt cx="2627360" cy="235793"/>
          </a:xfrm>
        </p:grpSpPr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AB432A3E-408C-1817-20AA-F7C8D403642D}"/>
                </a:ext>
              </a:extLst>
            </p:cNvPr>
            <p:cNvSpPr/>
            <p:nvPr/>
          </p:nvSpPr>
          <p:spPr>
            <a:xfrm>
              <a:off x="0" y="0"/>
              <a:ext cx="2627360" cy="235793"/>
            </a:xfrm>
            <a:custGeom>
              <a:avLst/>
              <a:gdLst/>
              <a:ahLst/>
              <a:cxnLst/>
              <a:rect l="l" t="t" r="r" b="b"/>
              <a:pathLst>
                <a:path w="2627360" h="235793">
                  <a:moveTo>
                    <a:pt x="110523" y="0"/>
                  </a:moveTo>
                  <a:lnTo>
                    <a:pt x="2516837" y="0"/>
                  </a:lnTo>
                  <a:cubicBezTo>
                    <a:pt x="2577878" y="0"/>
                    <a:pt x="2627360" y="49483"/>
                    <a:pt x="2627360" y="110523"/>
                  </a:cubicBezTo>
                  <a:lnTo>
                    <a:pt x="2627360" y="125270"/>
                  </a:lnTo>
                  <a:cubicBezTo>
                    <a:pt x="2627360" y="154583"/>
                    <a:pt x="2615716" y="182695"/>
                    <a:pt x="2594989" y="203422"/>
                  </a:cubicBezTo>
                  <a:cubicBezTo>
                    <a:pt x="2574262" y="224149"/>
                    <a:pt x="2546150" y="235793"/>
                    <a:pt x="2516837" y="235793"/>
                  </a:cubicBezTo>
                  <a:lnTo>
                    <a:pt x="110523" y="235793"/>
                  </a:lnTo>
                  <a:cubicBezTo>
                    <a:pt x="81210" y="235793"/>
                    <a:pt x="53098" y="224149"/>
                    <a:pt x="32371" y="203422"/>
                  </a:cubicBezTo>
                  <a:cubicBezTo>
                    <a:pt x="11644" y="182695"/>
                    <a:pt x="0" y="154583"/>
                    <a:pt x="0" y="125270"/>
                  </a:cubicBezTo>
                  <a:lnTo>
                    <a:pt x="0" y="110523"/>
                  </a:lnTo>
                  <a:cubicBezTo>
                    <a:pt x="0" y="81210"/>
                    <a:pt x="11644" y="53098"/>
                    <a:pt x="32371" y="32371"/>
                  </a:cubicBezTo>
                  <a:cubicBezTo>
                    <a:pt x="53098" y="11644"/>
                    <a:pt x="81210" y="0"/>
                    <a:pt x="1105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" name="TextBox 30">
              <a:extLst>
                <a:ext uri="{FF2B5EF4-FFF2-40B4-BE49-F238E27FC236}">
                  <a16:creationId xmlns:a16="http://schemas.microsoft.com/office/drawing/2014/main" id="{BC3026C1-EA42-57CE-9FBF-3160F17098E1}"/>
                </a:ext>
              </a:extLst>
            </p:cNvPr>
            <p:cNvSpPr txBox="1"/>
            <p:nvPr/>
          </p:nvSpPr>
          <p:spPr>
            <a:xfrm>
              <a:off x="0" y="-47625"/>
              <a:ext cx="2627360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31">
            <a:extLst>
              <a:ext uri="{FF2B5EF4-FFF2-40B4-BE49-F238E27FC236}">
                <a16:creationId xmlns:a16="http://schemas.microsoft.com/office/drawing/2014/main" id="{FE59709A-F9FD-2ADD-FE8D-ECF9895A1091}"/>
              </a:ext>
            </a:extLst>
          </p:cNvPr>
          <p:cNvSpPr txBox="1"/>
          <p:nvPr/>
        </p:nvSpPr>
        <p:spPr>
          <a:xfrm>
            <a:off x="899223" y="2857502"/>
            <a:ext cx="3736977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CIBERSEGURIDAD</a:t>
            </a:r>
          </a:p>
        </p:txBody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id="{439FAC7A-BB3F-C5A4-3237-272662E878D5}"/>
              </a:ext>
            </a:extLst>
          </p:cNvPr>
          <p:cNvSpPr/>
          <p:nvPr/>
        </p:nvSpPr>
        <p:spPr>
          <a:xfrm>
            <a:off x="4636200" y="2627102"/>
            <a:ext cx="6858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42" name="Freeform 70">
            <a:extLst>
              <a:ext uri="{FF2B5EF4-FFF2-40B4-BE49-F238E27FC236}">
                <a16:creationId xmlns:a16="http://schemas.microsoft.com/office/drawing/2014/main" id="{1457989D-9008-CC2C-C230-B52A3B8CAF93}"/>
              </a:ext>
            </a:extLst>
          </p:cNvPr>
          <p:cNvSpPr/>
          <p:nvPr/>
        </p:nvSpPr>
        <p:spPr>
          <a:xfrm>
            <a:off x="16292249" y="7197741"/>
            <a:ext cx="6876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827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AE3E42-D503-D1C7-629C-1BC0125FA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>
            <a:extLst>
              <a:ext uri="{FF2B5EF4-FFF2-40B4-BE49-F238E27FC236}">
                <a16:creationId xmlns:a16="http://schemas.microsoft.com/office/drawing/2014/main" id="{9AC5772C-92FD-986C-B027-069B1C5B3EEB}"/>
              </a:ext>
            </a:extLst>
          </p:cNvPr>
          <p:cNvGrpSpPr/>
          <p:nvPr/>
        </p:nvGrpSpPr>
        <p:grpSpPr>
          <a:xfrm rot="10715991">
            <a:off x="-4177500" y="-6190996"/>
            <a:ext cx="26144713" cy="17720830"/>
            <a:chOff x="63325" y="2648001"/>
            <a:chExt cx="34391377" cy="23627773"/>
          </a:xfrm>
        </p:grpSpPr>
        <p:sp>
          <p:nvSpPr>
            <p:cNvPr id="59" name="Freeform 3">
              <a:extLst>
                <a:ext uri="{FF2B5EF4-FFF2-40B4-BE49-F238E27FC236}">
                  <a16:creationId xmlns:a16="http://schemas.microsoft.com/office/drawing/2014/main" id="{018A541B-CE9C-F714-4D2A-025C559B30AE}"/>
                </a:ext>
              </a:extLst>
            </p:cNvPr>
            <p:cNvSpPr/>
            <p:nvPr/>
          </p:nvSpPr>
          <p:spPr>
            <a:xfrm flipH="1" flipV="1">
              <a:off x="63325" y="4756431"/>
              <a:ext cx="34391377" cy="21519343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60" name="Freeform 4">
              <a:extLst>
                <a:ext uri="{FF2B5EF4-FFF2-40B4-BE49-F238E27FC236}">
                  <a16:creationId xmlns:a16="http://schemas.microsoft.com/office/drawing/2014/main" id="{A9FB3DAB-C849-56EA-A38E-43EE72A8DA18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 dirty="0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540A3ADE-8596-4302-F6CE-592DDED12D7E}"/>
              </a:ext>
            </a:extLst>
          </p:cNvPr>
          <p:cNvGrpSpPr/>
          <p:nvPr/>
        </p:nvGrpSpPr>
        <p:grpSpPr>
          <a:xfrm rot="10715991">
            <a:off x="-4232029" y="-6073499"/>
            <a:ext cx="26122548" cy="19435150"/>
            <a:chOff x="0" y="0"/>
            <a:chExt cx="34362221" cy="259135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7F5DAC-66C4-E3F6-CB0A-6432951A7789}"/>
                </a:ext>
              </a:extLst>
            </p:cNvPr>
            <p:cNvSpPr/>
            <p:nvPr/>
          </p:nvSpPr>
          <p:spPr>
            <a:xfrm flipH="1" flipV="1">
              <a:off x="0" y="4394193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8BB3912-3400-2971-F5FE-1BBEE79A5FE0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7020097-F665-686D-48EF-207DA783AC84}"/>
              </a:ext>
            </a:extLst>
          </p:cNvPr>
          <p:cNvSpPr/>
          <p:nvPr/>
        </p:nvSpPr>
        <p:spPr>
          <a:xfrm rot="-4378107" flipH="1" flipV="1">
            <a:off x="-10639978" y="-3339985"/>
            <a:ext cx="25688828" cy="16306662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B82D407-7468-8DC6-5508-99DD7E56E8D3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5D67205-5317-1940-1F49-BE1B5552F5EC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0DCD820-3E52-00DB-819C-B5F93BB44D5A}"/>
              </a:ext>
            </a:extLst>
          </p:cNvPr>
          <p:cNvGrpSpPr/>
          <p:nvPr/>
        </p:nvGrpSpPr>
        <p:grpSpPr>
          <a:xfrm>
            <a:off x="15918101" y="658006"/>
            <a:ext cx="1522197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8DBFDAC-F28D-6999-3084-53EACA194453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956CDC3-C45E-D228-8EBC-3213BAB5C1EB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6" name="Freeform 6">
            <a:extLst>
              <a:ext uri="{FF2B5EF4-FFF2-40B4-BE49-F238E27FC236}">
                <a16:creationId xmlns:a16="http://schemas.microsoft.com/office/drawing/2014/main" id="{2AFE71B0-4CBF-3A1D-5965-659B35323AD2}"/>
              </a:ext>
            </a:extLst>
          </p:cNvPr>
          <p:cNvSpPr/>
          <p:nvPr/>
        </p:nvSpPr>
        <p:spPr>
          <a:xfrm rot="-4378107" flipH="1" flipV="1">
            <a:off x="-11094065" y="2527416"/>
            <a:ext cx="25688828" cy="16306662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7000"/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81C49C25-5DF5-5A17-2F89-52BE9FB9FA4B}"/>
              </a:ext>
            </a:extLst>
          </p:cNvPr>
          <p:cNvGrpSpPr/>
          <p:nvPr/>
        </p:nvGrpSpPr>
        <p:grpSpPr>
          <a:xfrm rot="-10800000">
            <a:off x="868969" y="6591300"/>
            <a:ext cx="3382167" cy="927152"/>
            <a:chOff x="0" y="0"/>
            <a:chExt cx="1251539" cy="347755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37EB4C0-7B40-EE8D-E77F-55E4E9ACFDA8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59F63C67-1924-6069-EBA7-E74A8DB1A24E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87E86097-C95C-EBA1-8196-C711EEA7B21B}"/>
              </a:ext>
            </a:extLst>
          </p:cNvPr>
          <p:cNvGrpSpPr/>
          <p:nvPr/>
        </p:nvGrpSpPr>
        <p:grpSpPr>
          <a:xfrm rot="-10800000">
            <a:off x="3949338" y="6591300"/>
            <a:ext cx="3382167" cy="927152"/>
            <a:chOff x="0" y="0"/>
            <a:chExt cx="1251539" cy="347755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11125E1-B6B5-2010-8475-14D78E1449C4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6779B045-DB55-A7A0-434E-6E447F3D77BC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A5438433-F2B3-B628-CFFE-ACF2ED1DEAA3}"/>
              </a:ext>
            </a:extLst>
          </p:cNvPr>
          <p:cNvGrpSpPr/>
          <p:nvPr/>
        </p:nvGrpSpPr>
        <p:grpSpPr>
          <a:xfrm rot="-10800000">
            <a:off x="7231418" y="6591301"/>
            <a:ext cx="3382167" cy="927152"/>
            <a:chOff x="0" y="0"/>
            <a:chExt cx="1251539" cy="347755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4CC40A0-0D47-5021-5B12-D57D6C4BE5F7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6637B05F-16C6-0B8C-37D3-244641B6AA8B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6" name="Freeform 16">
            <a:extLst>
              <a:ext uri="{FF2B5EF4-FFF2-40B4-BE49-F238E27FC236}">
                <a16:creationId xmlns:a16="http://schemas.microsoft.com/office/drawing/2014/main" id="{0043FF0F-2057-3D86-C34C-D47A933ECC84}"/>
              </a:ext>
            </a:extLst>
          </p:cNvPr>
          <p:cNvSpPr/>
          <p:nvPr/>
        </p:nvSpPr>
        <p:spPr>
          <a:xfrm>
            <a:off x="3302411" y="6591300"/>
            <a:ext cx="939775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A9B9C9CB-20BD-189C-EABA-10C4C963BD05}"/>
              </a:ext>
            </a:extLst>
          </p:cNvPr>
          <p:cNvSpPr/>
          <p:nvPr/>
        </p:nvSpPr>
        <p:spPr>
          <a:xfrm>
            <a:off x="6393643" y="6591300"/>
            <a:ext cx="939775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27AC3AF4-0AFB-F70D-BE40-3F112D9D8E97}"/>
              </a:ext>
            </a:extLst>
          </p:cNvPr>
          <p:cNvSpPr/>
          <p:nvPr/>
        </p:nvSpPr>
        <p:spPr>
          <a:xfrm>
            <a:off x="9675722" y="6591301"/>
            <a:ext cx="939775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8FC11481-0379-AB98-4A91-BB869F52155B}"/>
              </a:ext>
            </a:extLst>
          </p:cNvPr>
          <p:cNvSpPr txBox="1"/>
          <p:nvPr/>
        </p:nvSpPr>
        <p:spPr>
          <a:xfrm>
            <a:off x="1753971" y="6885877"/>
            <a:ext cx="1294029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GESTIÓN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2240A571-8CD1-0DB2-33B1-7584B230F2FF}"/>
              </a:ext>
            </a:extLst>
          </p:cNvPr>
          <p:cNvSpPr txBox="1"/>
          <p:nvPr/>
        </p:nvSpPr>
        <p:spPr>
          <a:xfrm>
            <a:off x="4547710" y="6896100"/>
            <a:ext cx="1808438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MANTENCIÓN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7AEDCA94-A63F-E8B8-6F45-09AAF1B30F42}"/>
              </a:ext>
            </a:extLst>
          </p:cNvPr>
          <p:cNvSpPr txBox="1"/>
          <p:nvPr/>
        </p:nvSpPr>
        <p:spPr>
          <a:xfrm>
            <a:off x="7942226" y="6854596"/>
            <a:ext cx="1658974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MONITOREO</a:t>
            </a: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877B7DA-9284-BBCC-506B-69596E71A836}"/>
              </a:ext>
            </a:extLst>
          </p:cNvPr>
          <p:cNvGrpSpPr/>
          <p:nvPr/>
        </p:nvGrpSpPr>
        <p:grpSpPr>
          <a:xfrm rot="-10800000">
            <a:off x="10470169" y="6578547"/>
            <a:ext cx="3382167" cy="927152"/>
            <a:chOff x="0" y="0"/>
            <a:chExt cx="1251539" cy="347755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C29604B-21D6-7423-C0F7-3453FE12941A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C9873009-2297-7CD9-A2B6-E45528653EFC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DDEAF889-EAAA-C97D-D614-DCE8D0F73B61}"/>
              </a:ext>
            </a:extLst>
          </p:cNvPr>
          <p:cNvGrpSpPr/>
          <p:nvPr/>
        </p:nvGrpSpPr>
        <p:grpSpPr>
          <a:xfrm rot="-10800000">
            <a:off x="13550538" y="6578547"/>
            <a:ext cx="3382167" cy="927152"/>
            <a:chOff x="0" y="0"/>
            <a:chExt cx="1251539" cy="347755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9A3F5112-B026-BD93-D2A4-11F40241D505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27F15EAC-7F3B-5748-8FED-6713788B80ED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Freeform 16">
            <a:extLst>
              <a:ext uri="{FF2B5EF4-FFF2-40B4-BE49-F238E27FC236}">
                <a16:creationId xmlns:a16="http://schemas.microsoft.com/office/drawing/2014/main" id="{9B9DCD21-E50D-4027-3542-758225251D54}"/>
              </a:ext>
            </a:extLst>
          </p:cNvPr>
          <p:cNvSpPr/>
          <p:nvPr/>
        </p:nvSpPr>
        <p:spPr>
          <a:xfrm>
            <a:off x="12903611" y="6578547"/>
            <a:ext cx="939775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70F81E06-155C-AC3E-58AB-AD53C5C59F51}"/>
              </a:ext>
            </a:extLst>
          </p:cNvPr>
          <p:cNvSpPr/>
          <p:nvPr/>
        </p:nvSpPr>
        <p:spPr>
          <a:xfrm>
            <a:off x="15994843" y="6578547"/>
            <a:ext cx="939775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3375C415-EE6B-E071-7CAB-C37B840DBCE8}"/>
              </a:ext>
            </a:extLst>
          </p:cNvPr>
          <p:cNvSpPr txBox="1"/>
          <p:nvPr/>
        </p:nvSpPr>
        <p:spPr>
          <a:xfrm>
            <a:off x="10956703" y="6885877"/>
            <a:ext cx="1865620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OPERACIONES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3E164150-D5C3-65C6-3703-842A7AE21ED9}"/>
              </a:ext>
            </a:extLst>
          </p:cNvPr>
          <p:cNvSpPr txBox="1"/>
          <p:nvPr/>
        </p:nvSpPr>
        <p:spPr>
          <a:xfrm>
            <a:off x="14567639" y="6885877"/>
            <a:ext cx="1358161" cy="32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SOPORTE</a:t>
            </a:r>
          </a:p>
        </p:txBody>
      </p:sp>
      <p:grpSp>
        <p:nvGrpSpPr>
          <p:cNvPr id="53" name="Group 24">
            <a:extLst>
              <a:ext uri="{FF2B5EF4-FFF2-40B4-BE49-F238E27FC236}">
                <a16:creationId xmlns:a16="http://schemas.microsoft.com/office/drawing/2014/main" id="{1D1B94FD-1349-3AD7-1EC5-CACDEF314D27}"/>
              </a:ext>
            </a:extLst>
          </p:cNvPr>
          <p:cNvGrpSpPr/>
          <p:nvPr/>
        </p:nvGrpSpPr>
        <p:grpSpPr>
          <a:xfrm rot="-10800000">
            <a:off x="5105400" y="723900"/>
            <a:ext cx="7772400" cy="990000"/>
            <a:chOff x="0" y="0"/>
            <a:chExt cx="2590216" cy="235793"/>
          </a:xfrm>
        </p:grpSpPr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2F60D6E0-F980-19BC-6942-3905CEFBCE08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id="{517B0E7F-EE49-F825-7158-93118618060E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6" name="TextBox 27">
            <a:extLst>
              <a:ext uri="{FF2B5EF4-FFF2-40B4-BE49-F238E27FC236}">
                <a16:creationId xmlns:a16="http://schemas.microsoft.com/office/drawing/2014/main" id="{E0D71282-E6BC-985C-838F-1B66AD531DDB}"/>
              </a:ext>
            </a:extLst>
          </p:cNvPr>
          <p:cNvSpPr txBox="1"/>
          <p:nvPr/>
        </p:nvSpPr>
        <p:spPr>
          <a:xfrm>
            <a:off x="6248400" y="1111310"/>
            <a:ext cx="5415065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IT SERVICE   MANAGEMENT</a:t>
            </a:r>
          </a:p>
        </p:txBody>
      </p:sp>
      <p:sp>
        <p:nvSpPr>
          <p:cNvPr id="57" name="Freeform 70">
            <a:extLst>
              <a:ext uri="{FF2B5EF4-FFF2-40B4-BE49-F238E27FC236}">
                <a16:creationId xmlns:a16="http://schemas.microsoft.com/office/drawing/2014/main" id="{D16ED19A-5E82-3367-6490-4181F8FB322A}"/>
              </a:ext>
            </a:extLst>
          </p:cNvPr>
          <p:cNvSpPr/>
          <p:nvPr/>
        </p:nvSpPr>
        <p:spPr>
          <a:xfrm>
            <a:off x="12015687" y="873141"/>
            <a:ext cx="696962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61" name="Group 7">
            <a:extLst>
              <a:ext uri="{FF2B5EF4-FFF2-40B4-BE49-F238E27FC236}">
                <a16:creationId xmlns:a16="http://schemas.microsoft.com/office/drawing/2014/main" id="{08525065-E9FB-38E4-09B8-28D658397AF8}"/>
              </a:ext>
            </a:extLst>
          </p:cNvPr>
          <p:cNvGrpSpPr/>
          <p:nvPr/>
        </p:nvGrpSpPr>
        <p:grpSpPr>
          <a:xfrm rot="-10800000">
            <a:off x="868969" y="7873947"/>
            <a:ext cx="3382167" cy="927152"/>
            <a:chOff x="0" y="0"/>
            <a:chExt cx="1251539" cy="347755"/>
          </a:xfrm>
        </p:grpSpPr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C3197119-385B-5A39-88D5-7589310851F2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63" name="TextBox 9">
              <a:extLst>
                <a:ext uri="{FF2B5EF4-FFF2-40B4-BE49-F238E27FC236}">
                  <a16:creationId xmlns:a16="http://schemas.microsoft.com/office/drawing/2014/main" id="{0C49B379-E83A-3D6E-F2B8-D23FA410BCDC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4" name="Group 10">
            <a:extLst>
              <a:ext uri="{FF2B5EF4-FFF2-40B4-BE49-F238E27FC236}">
                <a16:creationId xmlns:a16="http://schemas.microsoft.com/office/drawing/2014/main" id="{4E834E4B-A68A-CAA6-6780-7528FE95BC8D}"/>
              </a:ext>
            </a:extLst>
          </p:cNvPr>
          <p:cNvGrpSpPr/>
          <p:nvPr/>
        </p:nvGrpSpPr>
        <p:grpSpPr>
          <a:xfrm rot="-10800000">
            <a:off x="3949338" y="7873947"/>
            <a:ext cx="3382167" cy="927152"/>
            <a:chOff x="0" y="0"/>
            <a:chExt cx="1251539" cy="347755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97B9DBC2-5D5F-2BFE-7D36-C7105111E3CD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66" name="TextBox 12">
              <a:extLst>
                <a:ext uri="{FF2B5EF4-FFF2-40B4-BE49-F238E27FC236}">
                  <a16:creationId xmlns:a16="http://schemas.microsoft.com/office/drawing/2014/main" id="{A782D1FD-B65D-5C2F-DE0C-3021258D2E44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7" name="Group 13">
            <a:extLst>
              <a:ext uri="{FF2B5EF4-FFF2-40B4-BE49-F238E27FC236}">
                <a16:creationId xmlns:a16="http://schemas.microsoft.com/office/drawing/2014/main" id="{0651CBC7-B1FA-F19B-429F-A5E972BD1F7A}"/>
              </a:ext>
            </a:extLst>
          </p:cNvPr>
          <p:cNvGrpSpPr/>
          <p:nvPr/>
        </p:nvGrpSpPr>
        <p:grpSpPr>
          <a:xfrm rot="-10800000">
            <a:off x="7231418" y="7873948"/>
            <a:ext cx="3382167" cy="927152"/>
            <a:chOff x="0" y="0"/>
            <a:chExt cx="1251539" cy="347755"/>
          </a:xfrm>
        </p:grpSpPr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6E0983AF-AF10-B839-2C54-C09FE5FF0292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69" name="TextBox 15">
              <a:extLst>
                <a:ext uri="{FF2B5EF4-FFF2-40B4-BE49-F238E27FC236}">
                  <a16:creationId xmlns:a16="http://schemas.microsoft.com/office/drawing/2014/main" id="{75921952-8B80-0325-828D-29E0F35DC1CE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0" name="TextBox 19">
            <a:extLst>
              <a:ext uri="{FF2B5EF4-FFF2-40B4-BE49-F238E27FC236}">
                <a16:creationId xmlns:a16="http://schemas.microsoft.com/office/drawing/2014/main" id="{C0BCBDE8-D7D6-75B6-B478-43A6211F88ED}"/>
              </a:ext>
            </a:extLst>
          </p:cNvPr>
          <p:cNvSpPr txBox="1"/>
          <p:nvPr/>
        </p:nvSpPr>
        <p:spPr>
          <a:xfrm>
            <a:off x="1415852" y="7977188"/>
            <a:ext cx="2378508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DEVICE  &amp;  USERS</a:t>
            </a:r>
          </a:p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+  PROFILE</a:t>
            </a:r>
          </a:p>
        </p:txBody>
      </p:sp>
      <p:sp>
        <p:nvSpPr>
          <p:cNvPr id="71" name="TextBox 20">
            <a:extLst>
              <a:ext uri="{FF2B5EF4-FFF2-40B4-BE49-F238E27FC236}">
                <a16:creationId xmlns:a16="http://schemas.microsoft.com/office/drawing/2014/main" id="{C602166E-617A-8DE9-B2EF-05FAB31927B5}"/>
              </a:ext>
            </a:extLst>
          </p:cNvPr>
          <p:cNvSpPr txBox="1"/>
          <p:nvPr/>
        </p:nvSpPr>
        <p:spPr>
          <a:xfrm>
            <a:off x="4662014" y="7991476"/>
            <a:ext cx="1808438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PATCH MGNT  + </a:t>
            </a:r>
          </a:p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APP STORE</a:t>
            </a:r>
          </a:p>
        </p:txBody>
      </p:sp>
      <p:sp>
        <p:nvSpPr>
          <p:cNvPr id="72" name="TextBox 21">
            <a:extLst>
              <a:ext uri="{FF2B5EF4-FFF2-40B4-BE49-F238E27FC236}">
                <a16:creationId xmlns:a16="http://schemas.microsoft.com/office/drawing/2014/main" id="{7B2A1198-84FE-8921-6E43-B57001320426}"/>
              </a:ext>
            </a:extLst>
          </p:cNvPr>
          <p:cNvSpPr txBox="1"/>
          <p:nvPr/>
        </p:nvSpPr>
        <p:spPr>
          <a:xfrm>
            <a:off x="7737667" y="7978580"/>
            <a:ext cx="2585823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ALERTS  +  AUDITING</a:t>
            </a:r>
          </a:p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+  REPORTS</a:t>
            </a:r>
          </a:p>
        </p:txBody>
      </p:sp>
      <p:grpSp>
        <p:nvGrpSpPr>
          <p:cNvPr id="73" name="Group 7">
            <a:extLst>
              <a:ext uri="{FF2B5EF4-FFF2-40B4-BE49-F238E27FC236}">
                <a16:creationId xmlns:a16="http://schemas.microsoft.com/office/drawing/2014/main" id="{3686AF5F-B663-E4C0-C55C-920A84CD5F16}"/>
              </a:ext>
            </a:extLst>
          </p:cNvPr>
          <p:cNvGrpSpPr/>
          <p:nvPr/>
        </p:nvGrpSpPr>
        <p:grpSpPr>
          <a:xfrm rot="-10800000">
            <a:off x="10470169" y="7861194"/>
            <a:ext cx="3382167" cy="927152"/>
            <a:chOff x="0" y="0"/>
            <a:chExt cx="1251539" cy="347755"/>
          </a:xfrm>
        </p:grpSpPr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B073367C-E8AF-790F-07AC-59870226FF22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75" name="TextBox 9">
              <a:extLst>
                <a:ext uri="{FF2B5EF4-FFF2-40B4-BE49-F238E27FC236}">
                  <a16:creationId xmlns:a16="http://schemas.microsoft.com/office/drawing/2014/main" id="{647B5BF1-884C-4103-D1BC-23287B400C70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6" name="Group 10">
            <a:extLst>
              <a:ext uri="{FF2B5EF4-FFF2-40B4-BE49-F238E27FC236}">
                <a16:creationId xmlns:a16="http://schemas.microsoft.com/office/drawing/2014/main" id="{BB14CCE4-E7C4-E84D-7FBE-4281A5AA3950}"/>
              </a:ext>
            </a:extLst>
          </p:cNvPr>
          <p:cNvGrpSpPr/>
          <p:nvPr/>
        </p:nvGrpSpPr>
        <p:grpSpPr>
          <a:xfrm rot="-10800000">
            <a:off x="13550538" y="7861194"/>
            <a:ext cx="3382167" cy="927152"/>
            <a:chOff x="0" y="0"/>
            <a:chExt cx="1251539" cy="347755"/>
          </a:xfrm>
        </p:grpSpPr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3FFF6A85-9B5F-7D75-5C7F-73480D0A04BF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78" name="TextBox 12">
              <a:extLst>
                <a:ext uri="{FF2B5EF4-FFF2-40B4-BE49-F238E27FC236}">
                  <a16:creationId xmlns:a16="http://schemas.microsoft.com/office/drawing/2014/main" id="{D73E4D5B-C927-6E74-CD42-CF10AAC769F3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9" name="TextBox 19">
            <a:extLst>
              <a:ext uri="{FF2B5EF4-FFF2-40B4-BE49-F238E27FC236}">
                <a16:creationId xmlns:a16="http://schemas.microsoft.com/office/drawing/2014/main" id="{973C793B-8640-6EF6-F3D1-BA60BF19916B}"/>
              </a:ext>
            </a:extLst>
          </p:cNvPr>
          <p:cNvSpPr txBox="1"/>
          <p:nvPr/>
        </p:nvSpPr>
        <p:spPr>
          <a:xfrm>
            <a:off x="11240781" y="7977188"/>
            <a:ext cx="1865620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REMOTE ACCESS  +  THUMBNAILS</a:t>
            </a:r>
          </a:p>
        </p:txBody>
      </p:sp>
      <p:sp>
        <p:nvSpPr>
          <p:cNvPr id="80" name="TextBox 20">
            <a:extLst>
              <a:ext uri="{FF2B5EF4-FFF2-40B4-BE49-F238E27FC236}">
                <a16:creationId xmlns:a16="http://schemas.microsoft.com/office/drawing/2014/main" id="{1B1FAB3E-7E53-63FE-E386-CAC1ADE94E00}"/>
              </a:ext>
            </a:extLst>
          </p:cNvPr>
          <p:cNvSpPr txBox="1"/>
          <p:nvPr/>
        </p:nvSpPr>
        <p:spPr>
          <a:xfrm>
            <a:off x="14561338" y="8168524"/>
            <a:ext cx="1827242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TICKETS  +  CHAT</a:t>
            </a:r>
          </a:p>
        </p:txBody>
      </p:sp>
      <p:grpSp>
        <p:nvGrpSpPr>
          <p:cNvPr id="81" name="Group 24">
            <a:extLst>
              <a:ext uri="{FF2B5EF4-FFF2-40B4-BE49-F238E27FC236}">
                <a16:creationId xmlns:a16="http://schemas.microsoft.com/office/drawing/2014/main" id="{75619B37-8755-A809-E96D-B91CCD10FBC3}"/>
              </a:ext>
            </a:extLst>
          </p:cNvPr>
          <p:cNvGrpSpPr/>
          <p:nvPr/>
        </p:nvGrpSpPr>
        <p:grpSpPr>
          <a:xfrm rot="-10800000">
            <a:off x="9646800" y="2629500"/>
            <a:ext cx="6660000" cy="990000"/>
            <a:chOff x="0" y="0"/>
            <a:chExt cx="2590216" cy="235793"/>
          </a:xfrm>
        </p:grpSpPr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86EE4742-F4A2-5D44-FA71-667D3CA0A22C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83" name="TextBox 26">
              <a:extLst>
                <a:ext uri="{FF2B5EF4-FFF2-40B4-BE49-F238E27FC236}">
                  <a16:creationId xmlns:a16="http://schemas.microsoft.com/office/drawing/2014/main" id="{7872E384-99FF-8742-1B33-3AF794A10039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4" name="TextBox 27">
            <a:extLst>
              <a:ext uri="{FF2B5EF4-FFF2-40B4-BE49-F238E27FC236}">
                <a16:creationId xmlns:a16="http://schemas.microsoft.com/office/drawing/2014/main" id="{4480832E-F66B-A031-E60B-FDF52BDC4163}"/>
              </a:ext>
            </a:extLst>
          </p:cNvPr>
          <p:cNvSpPr txBox="1"/>
          <p:nvPr/>
        </p:nvSpPr>
        <p:spPr>
          <a:xfrm>
            <a:off x="10586178" y="2988889"/>
            <a:ext cx="4577622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DEVICE MANAGEMENT</a:t>
            </a:r>
          </a:p>
        </p:txBody>
      </p:sp>
      <p:sp>
        <p:nvSpPr>
          <p:cNvPr id="85" name="Freeform 70">
            <a:extLst>
              <a:ext uri="{FF2B5EF4-FFF2-40B4-BE49-F238E27FC236}">
                <a16:creationId xmlns:a16="http://schemas.microsoft.com/office/drawing/2014/main" id="{2A9B70A3-8C27-D034-65C7-A4D58DFE8DDE}"/>
              </a:ext>
            </a:extLst>
          </p:cNvPr>
          <p:cNvSpPr/>
          <p:nvPr/>
        </p:nvSpPr>
        <p:spPr>
          <a:xfrm>
            <a:off x="15454049" y="2778741"/>
            <a:ext cx="6876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01" name="Group 28">
            <a:extLst>
              <a:ext uri="{FF2B5EF4-FFF2-40B4-BE49-F238E27FC236}">
                <a16:creationId xmlns:a16="http://schemas.microsoft.com/office/drawing/2014/main" id="{6C4E336E-3FF4-B3B5-82EA-E6D93825C823}"/>
              </a:ext>
            </a:extLst>
          </p:cNvPr>
          <p:cNvGrpSpPr/>
          <p:nvPr/>
        </p:nvGrpSpPr>
        <p:grpSpPr>
          <a:xfrm rot="-10800000">
            <a:off x="1143000" y="2629500"/>
            <a:ext cx="5040000" cy="989337"/>
            <a:chOff x="0" y="0"/>
            <a:chExt cx="2627360" cy="235793"/>
          </a:xfrm>
        </p:grpSpPr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FA5957B2-81D8-923A-DEC2-9532ACF66BD3}"/>
                </a:ext>
              </a:extLst>
            </p:cNvPr>
            <p:cNvSpPr/>
            <p:nvPr/>
          </p:nvSpPr>
          <p:spPr>
            <a:xfrm>
              <a:off x="0" y="0"/>
              <a:ext cx="2627360" cy="235793"/>
            </a:xfrm>
            <a:custGeom>
              <a:avLst/>
              <a:gdLst/>
              <a:ahLst/>
              <a:cxnLst/>
              <a:rect l="l" t="t" r="r" b="b"/>
              <a:pathLst>
                <a:path w="2627360" h="235793">
                  <a:moveTo>
                    <a:pt x="110523" y="0"/>
                  </a:moveTo>
                  <a:lnTo>
                    <a:pt x="2516837" y="0"/>
                  </a:lnTo>
                  <a:cubicBezTo>
                    <a:pt x="2577878" y="0"/>
                    <a:pt x="2627360" y="49483"/>
                    <a:pt x="2627360" y="110523"/>
                  </a:cubicBezTo>
                  <a:lnTo>
                    <a:pt x="2627360" y="125270"/>
                  </a:lnTo>
                  <a:cubicBezTo>
                    <a:pt x="2627360" y="154583"/>
                    <a:pt x="2615716" y="182695"/>
                    <a:pt x="2594989" y="203422"/>
                  </a:cubicBezTo>
                  <a:cubicBezTo>
                    <a:pt x="2574262" y="224149"/>
                    <a:pt x="2546150" y="235793"/>
                    <a:pt x="2516837" y="235793"/>
                  </a:cubicBezTo>
                  <a:lnTo>
                    <a:pt x="110523" y="235793"/>
                  </a:lnTo>
                  <a:cubicBezTo>
                    <a:pt x="81210" y="235793"/>
                    <a:pt x="53098" y="224149"/>
                    <a:pt x="32371" y="203422"/>
                  </a:cubicBezTo>
                  <a:cubicBezTo>
                    <a:pt x="11644" y="182695"/>
                    <a:pt x="0" y="154583"/>
                    <a:pt x="0" y="125270"/>
                  </a:cubicBezTo>
                  <a:lnTo>
                    <a:pt x="0" y="110523"/>
                  </a:lnTo>
                  <a:cubicBezTo>
                    <a:pt x="0" y="81210"/>
                    <a:pt x="11644" y="53098"/>
                    <a:pt x="32371" y="32371"/>
                  </a:cubicBezTo>
                  <a:cubicBezTo>
                    <a:pt x="53098" y="11644"/>
                    <a:pt x="81210" y="0"/>
                    <a:pt x="1105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03" name="TextBox 30">
              <a:extLst>
                <a:ext uri="{FF2B5EF4-FFF2-40B4-BE49-F238E27FC236}">
                  <a16:creationId xmlns:a16="http://schemas.microsoft.com/office/drawing/2014/main" id="{F66A6252-7213-F145-B874-7D8EEB58B0CE}"/>
                </a:ext>
              </a:extLst>
            </p:cNvPr>
            <p:cNvSpPr txBox="1"/>
            <p:nvPr/>
          </p:nvSpPr>
          <p:spPr>
            <a:xfrm>
              <a:off x="0" y="-47625"/>
              <a:ext cx="2627360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4" name="TextBox 31">
            <a:extLst>
              <a:ext uri="{FF2B5EF4-FFF2-40B4-BE49-F238E27FC236}">
                <a16:creationId xmlns:a16="http://schemas.microsoft.com/office/drawing/2014/main" id="{AAAA4666-BBB2-6215-757F-B81F3D864BC5}"/>
              </a:ext>
            </a:extLst>
          </p:cNvPr>
          <p:cNvSpPr txBox="1"/>
          <p:nvPr/>
        </p:nvSpPr>
        <p:spPr>
          <a:xfrm>
            <a:off x="1522800" y="3000973"/>
            <a:ext cx="3736977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CIBERSEGURIDAD</a:t>
            </a:r>
          </a:p>
        </p:txBody>
      </p:sp>
      <p:sp>
        <p:nvSpPr>
          <p:cNvPr id="105" name="Freeform 32">
            <a:extLst>
              <a:ext uri="{FF2B5EF4-FFF2-40B4-BE49-F238E27FC236}">
                <a16:creationId xmlns:a16="http://schemas.microsoft.com/office/drawing/2014/main" id="{7E59C341-C80B-63AF-B450-74ADA96251A4}"/>
              </a:ext>
            </a:extLst>
          </p:cNvPr>
          <p:cNvSpPr/>
          <p:nvPr/>
        </p:nvSpPr>
        <p:spPr>
          <a:xfrm>
            <a:off x="5409000" y="2780101"/>
            <a:ext cx="6858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363DE86C-62CE-60A8-EE05-70B05A34AE0E}"/>
              </a:ext>
            </a:extLst>
          </p:cNvPr>
          <p:cNvGrpSpPr/>
          <p:nvPr/>
        </p:nvGrpSpPr>
        <p:grpSpPr>
          <a:xfrm rot="-10800000">
            <a:off x="4046700" y="4673546"/>
            <a:ext cx="3336737" cy="927152"/>
            <a:chOff x="0" y="0"/>
            <a:chExt cx="1251539" cy="347755"/>
          </a:xfrm>
        </p:grpSpPr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1CB97280-8A98-F5CC-F2E3-B2AB345854E1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9BC9C0C3-D308-DA8D-0D41-C1B51C2858FA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4" name="Group 10">
            <a:extLst>
              <a:ext uri="{FF2B5EF4-FFF2-40B4-BE49-F238E27FC236}">
                <a16:creationId xmlns:a16="http://schemas.microsoft.com/office/drawing/2014/main" id="{92239444-CA53-EB65-6744-8DBC48B26F93}"/>
              </a:ext>
            </a:extLst>
          </p:cNvPr>
          <p:cNvGrpSpPr/>
          <p:nvPr/>
        </p:nvGrpSpPr>
        <p:grpSpPr>
          <a:xfrm rot="-10800000">
            <a:off x="7127069" y="4673546"/>
            <a:ext cx="3336737" cy="927152"/>
            <a:chOff x="0" y="0"/>
            <a:chExt cx="1251539" cy="347755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E591D338-7A0C-6D88-689E-79436E8F0065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8695E82D-5882-7B8A-CF87-BB18184B046E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id="{61D77AF9-0804-3FDA-2576-BAF340E4C35F}"/>
              </a:ext>
            </a:extLst>
          </p:cNvPr>
          <p:cNvGrpSpPr/>
          <p:nvPr/>
        </p:nvGrpSpPr>
        <p:grpSpPr>
          <a:xfrm rot="-10800000">
            <a:off x="10409149" y="4673547"/>
            <a:ext cx="3336737" cy="927152"/>
            <a:chOff x="0" y="0"/>
            <a:chExt cx="1251539" cy="347755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E4BEBD0C-6805-9BEF-65DD-9B025EB91BD0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F1691CC2-C878-54F4-6E36-DA8C5AFFE630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1" name="Freeform 16">
            <a:extLst>
              <a:ext uri="{FF2B5EF4-FFF2-40B4-BE49-F238E27FC236}">
                <a16:creationId xmlns:a16="http://schemas.microsoft.com/office/drawing/2014/main" id="{547DE00C-6C04-077E-A0AB-FA6A06CA6443}"/>
              </a:ext>
            </a:extLst>
          </p:cNvPr>
          <p:cNvSpPr/>
          <p:nvPr/>
        </p:nvSpPr>
        <p:spPr>
          <a:xfrm>
            <a:off x="6447334" y="4673546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2" name="Freeform 17">
            <a:extLst>
              <a:ext uri="{FF2B5EF4-FFF2-40B4-BE49-F238E27FC236}">
                <a16:creationId xmlns:a16="http://schemas.microsoft.com/office/drawing/2014/main" id="{CE90B79F-E093-3AA3-54DB-6A94E21F0EE2}"/>
              </a:ext>
            </a:extLst>
          </p:cNvPr>
          <p:cNvSpPr/>
          <p:nvPr/>
        </p:nvSpPr>
        <p:spPr>
          <a:xfrm>
            <a:off x="9538566" y="4673546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C62954AE-A5D5-8601-BEDD-21F80D9075E6}"/>
              </a:ext>
            </a:extLst>
          </p:cNvPr>
          <p:cNvSpPr/>
          <p:nvPr/>
        </p:nvSpPr>
        <p:spPr>
          <a:xfrm>
            <a:off x="12820645" y="4673547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42854DA5-58B0-BB36-DAA7-0E61D15D97C7}"/>
              </a:ext>
            </a:extLst>
          </p:cNvPr>
          <p:cNvSpPr txBox="1"/>
          <p:nvPr/>
        </p:nvSpPr>
        <p:spPr>
          <a:xfrm>
            <a:off x="4604673" y="4936842"/>
            <a:ext cx="1796127" cy="354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8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PERSONAS</a:t>
            </a:r>
          </a:p>
        </p:txBody>
      </p:sp>
      <p:sp>
        <p:nvSpPr>
          <p:cNvPr id="46" name="TextBox 20">
            <a:extLst>
              <a:ext uri="{FF2B5EF4-FFF2-40B4-BE49-F238E27FC236}">
                <a16:creationId xmlns:a16="http://schemas.microsoft.com/office/drawing/2014/main" id="{02625834-1C1B-5F33-A5D3-61AB0632E1C8}"/>
              </a:ext>
            </a:extLst>
          </p:cNvPr>
          <p:cNvSpPr txBox="1"/>
          <p:nvPr/>
        </p:nvSpPr>
        <p:spPr>
          <a:xfrm>
            <a:off x="7823827" y="4936842"/>
            <a:ext cx="1701173" cy="354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8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PROCESOS</a:t>
            </a:r>
          </a:p>
        </p:txBody>
      </p:sp>
      <p:sp>
        <p:nvSpPr>
          <p:cNvPr id="49" name="TextBox 21">
            <a:extLst>
              <a:ext uri="{FF2B5EF4-FFF2-40B4-BE49-F238E27FC236}">
                <a16:creationId xmlns:a16="http://schemas.microsoft.com/office/drawing/2014/main" id="{3F870E1D-B163-25EF-7502-336AAB98B645}"/>
              </a:ext>
            </a:extLst>
          </p:cNvPr>
          <p:cNvSpPr txBox="1"/>
          <p:nvPr/>
        </p:nvSpPr>
        <p:spPr>
          <a:xfrm>
            <a:off x="10820400" y="4951130"/>
            <a:ext cx="2126333" cy="354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8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TECNOLOGÍA</a:t>
            </a:r>
          </a:p>
        </p:txBody>
      </p:sp>
    </p:spTree>
    <p:extLst>
      <p:ext uri="{BB962C8B-B14F-4D97-AF65-F5344CB8AC3E}">
        <p14:creationId xmlns:p14="http://schemas.microsoft.com/office/powerpoint/2010/main" val="233280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11E29B-E074-9E7B-6590-CE7AB3E13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913F43-34E8-CE06-CFBF-EFDD9D5DC506}"/>
              </a:ext>
            </a:extLst>
          </p:cNvPr>
          <p:cNvGrpSpPr/>
          <p:nvPr/>
        </p:nvGrpSpPr>
        <p:grpSpPr>
          <a:xfrm rot="10715991">
            <a:off x="-3881200" y="-5517339"/>
            <a:ext cx="25771666" cy="19435150"/>
            <a:chOff x="0" y="0"/>
            <a:chExt cx="34362221" cy="259135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E42C0D-450A-CF4E-174B-00992EB74EDE}"/>
                </a:ext>
              </a:extLst>
            </p:cNvPr>
            <p:cNvSpPr/>
            <p:nvPr/>
          </p:nvSpPr>
          <p:spPr>
            <a:xfrm flipH="1" flipV="1">
              <a:off x="0" y="4394193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B8B8739-B8C7-38EC-0117-45B8BA8FA2B4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672321A3-9850-1C4F-1B9E-C18C6E39A029}"/>
              </a:ext>
            </a:extLst>
          </p:cNvPr>
          <p:cNvSpPr/>
          <p:nvPr/>
        </p:nvSpPr>
        <p:spPr>
          <a:xfrm rot="-4378107" flipH="1" flipV="1">
            <a:off x="-10535265" y="-3198391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CC25FFA-E436-8ED0-935D-B58CC36EA512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3EA2F17-5468-D2C4-F9FC-F661BBEE34EC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0EAF75E-A07C-C3A8-7D8E-EEC88452DBC8}"/>
              </a:ext>
            </a:extLst>
          </p:cNvPr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B65828D-0EB8-D102-E286-D2731706A37D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E269FDD-84B3-1B90-92DD-40E53C8C9B0C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8997E0BC-C914-5350-ED82-9FFE13ECEE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1" y="952500"/>
            <a:ext cx="9593264" cy="663743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12ADFB40-104B-1462-CE75-5BBB336F0491}"/>
              </a:ext>
            </a:extLst>
          </p:cNvPr>
          <p:cNvSpPr/>
          <p:nvPr/>
        </p:nvSpPr>
        <p:spPr>
          <a:xfrm rot="-4378107" flipH="1" flipV="1">
            <a:off x="-10989352" y="2669010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7000"/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grpSp>
        <p:nvGrpSpPr>
          <p:cNvPr id="32" name="Group 24">
            <a:extLst>
              <a:ext uri="{FF2B5EF4-FFF2-40B4-BE49-F238E27FC236}">
                <a16:creationId xmlns:a16="http://schemas.microsoft.com/office/drawing/2014/main" id="{B286AF30-FE81-F7DF-0134-9C60ACD629B3}"/>
              </a:ext>
            </a:extLst>
          </p:cNvPr>
          <p:cNvGrpSpPr/>
          <p:nvPr/>
        </p:nvGrpSpPr>
        <p:grpSpPr>
          <a:xfrm rot="-10800000">
            <a:off x="12560249" y="6591900"/>
            <a:ext cx="4889551" cy="990000"/>
            <a:chOff x="0" y="0"/>
            <a:chExt cx="2590216" cy="235793"/>
          </a:xfrm>
        </p:grpSpPr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DE089B81-E262-6BF4-AE31-B192DA2369C0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DDB60DDA-4CD3-2FF6-05C5-0EC768C32583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5" name="TextBox 27">
            <a:extLst>
              <a:ext uri="{FF2B5EF4-FFF2-40B4-BE49-F238E27FC236}">
                <a16:creationId xmlns:a16="http://schemas.microsoft.com/office/drawing/2014/main" id="{D31F6128-B244-98FF-F756-EC28DC6F0509}"/>
              </a:ext>
            </a:extLst>
          </p:cNvPr>
          <p:cNvSpPr txBox="1"/>
          <p:nvPr/>
        </p:nvSpPr>
        <p:spPr>
          <a:xfrm>
            <a:off x="13278980" y="6796591"/>
            <a:ext cx="2938869" cy="720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ENDPOINT SECURITY</a:t>
            </a:r>
          </a:p>
        </p:txBody>
      </p:sp>
      <p:grpSp>
        <p:nvGrpSpPr>
          <p:cNvPr id="37" name="Group 28">
            <a:extLst>
              <a:ext uri="{FF2B5EF4-FFF2-40B4-BE49-F238E27FC236}">
                <a16:creationId xmlns:a16="http://schemas.microsoft.com/office/drawing/2014/main" id="{82058B9A-919B-5D01-3AAC-830FE7FB5788}"/>
              </a:ext>
            </a:extLst>
          </p:cNvPr>
          <p:cNvGrpSpPr/>
          <p:nvPr/>
        </p:nvGrpSpPr>
        <p:grpSpPr>
          <a:xfrm rot="-10800000">
            <a:off x="533400" y="2400301"/>
            <a:ext cx="5040000" cy="989337"/>
            <a:chOff x="0" y="0"/>
            <a:chExt cx="2627360" cy="235793"/>
          </a:xfrm>
        </p:grpSpPr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88316894-D635-312B-E471-FB70BB846144}"/>
                </a:ext>
              </a:extLst>
            </p:cNvPr>
            <p:cNvSpPr/>
            <p:nvPr/>
          </p:nvSpPr>
          <p:spPr>
            <a:xfrm>
              <a:off x="0" y="0"/>
              <a:ext cx="2627360" cy="235793"/>
            </a:xfrm>
            <a:custGeom>
              <a:avLst/>
              <a:gdLst/>
              <a:ahLst/>
              <a:cxnLst/>
              <a:rect l="l" t="t" r="r" b="b"/>
              <a:pathLst>
                <a:path w="2627360" h="235793">
                  <a:moveTo>
                    <a:pt x="110523" y="0"/>
                  </a:moveTo>
                  <a:lnTo>
                    <a:pt x="2516837" y="0"/>
                  </a:lnTo>
                  <a:cubicBezTo>
                    <a:pt x="2577878" y="0"/>
                    <a:pt x="2627360" y="49483"/>
                    <a:pt x="2627360" y="110523"/>
                  </a:cubicBezTo>
                  <a:lnTo>
                    <a:pt x="2627360" y="125270"/>
                  </a:lnTo>
                  <a:cubicBezTo>
                    <a:pt x="2627360" y="154583"/>
                    <a:pt x="2615716" y="182695"/>
                    <a:pt x="2594989" y="203422"/>
                  </a:cubicBezTo>
                  <a:cubicBezTo>
                    <a:pt x="2574262" y="224149"/>
                    <a:pt x="2546150" y="235793"/>
                    <a:pt x="2516837" y="235793"/>
                  </a:cubicBezTo>
                  <a:lnTo>
                    <a:pt x="110523" y="235793"/>
                  </a:lnTo>
                  <a:cubicBezTo>
                    <a:pt x="81210" y="235793"/>
                    <a:pt x="53098" y="224149"/>
                    <a:pt x="32371" y="203422"/>
                  </a:cubicBezTo>
                  <a:cubicBezTo>
                    <a:pt x="11644" y="182695"/>
                    <a:pt x="0" y="154583"/>
                    <a:pt x="0" y="125270"/>
                  </a:cubicBezTo>
                  <a:lnTo>
                    <a:pt x="0" y="110523"/>
                  </a:lnTo>
                  <a:cubicBezTo>
                    <a:pt x="0" y="81210"/>
                    <a:pt x="11644" y="53098"/>
                    <a:pt x="32371" y="32371"/>
                  </a:cubicBezTo>
                  <a:cubicBezTo>
                    <a:pt x="53098" y="11644"/>
                    <a:pt x="81210" y="0"/>
                    <a:pt x="1105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39" name="TextBox 30">
              <a:extLst>
                <a:ext uri="{FF2B5EF4-FFF2-40B4-BE49-F238E27FC236}">
                  <a16:creationId xmlns:a16="http://schemas.microsoft.com/office/drawing/2014/main" id="{67332AEC-C2F6-395A-2F24-709E82023621}"/>
                </a:ext>
              </a:extLst>
            </p:cNvPr>
            <p:cNvSpPr txBox="1"/>
            <p:nvPr/>
          </p:nvSpPr>
          <p:spPr>
            <a:xfrm>
              <a:off x="0" y="-47625"/>
              <a:ext cx="2627360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TextBox 31">
            <a:extLst>
              <a:ext uri="{FF2B5EF4-FFF2-40B4-BE49-F238E27FC236}">
                <a16:creationId xmlns:a16="http://schemas.microsoft.com/office/drawing/2014/main" id="{92BC2E8A-DB73-E7D7-3F40-A1E47B76B832}"/>
              </a:ext>
            </a:extLst>
          </p:cNvPr>
          <p:cNvSpPr txBox="1"/>
          <p:nvPr/>
        </p:nvSpPr>
        <p:spPr>
          <a:xfrm>
            <a:off x="1066800" y="2781300"/>
            <a:ext cx="3736977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CIBERSEGURIDAD</a:t>
            </a:r>
          </a:p>
        </p:txBody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id="{877DD59E-1E72-8701-12CB-17837C052380}"/>
              </a:ext>
            </a:extLst>
          </p:cNvPr>
          <p:cNvSpPr/>
          <p:nvPr/>
        </p:nvSpPr>
        <p:spPr>
          <a:xfrm>
            <a:off x="4799400" y="2550902"/>
            <a:ext cx="6858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42" name="Freeform 70">
            <a:extLst>
              <a:ext uri="{FF2B5EF4-FFF2-40B4-BE49-F238E27FC236}">
                <a16:creationId xmlns:a16="http://schemas.microsoft.com/office/drawing/2014/main" id="{EBAE459A-1B69-851B-C90E-6640E4A4958B}"/>
              </a:ext>
            </a:extLst>
          </p:cNvPr>
          <p:cNvSpPr/>
          <p:nvPr/>
        </p:nvSpPr>
        <p:spPr>
          <a:xfrm>
            <a:off x="16597049" y="6741141"/>
            <a:ext cx="6876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115255EC-643D-7B63-8043-360427B68B44}"/>
              </a:ext>
            </a:extLst>
          </p:cNvPr>
          <p:cNvGrpSpPr/>
          <p:nvPr/>
        </p:nvGrpSpPr>
        <p:grpSpPr>
          <a:xfrm rot="-10800000">
            <a:off x="4046700" y="8864547"/>
            <a:ext cx="3336737" cy="927152"/>
            <a:chOff x="0" y="0"/>
            <a:chExt cx="1251539" cy="347755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90692C3-0A7B-5FA6-8F78-85F80C441F36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C275CA89-CF52-CC9D-5684-6137D971A026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6B48EFBA-195E-DF71-C09E-D447391C8D59}"/>
              </a:ext>
            </a:extLst>
          </p:cNvPr>
          <p:cNvGrpSpPr/>
          <p:nvPr/>
        </p:nvGrpSpPr>
        <p:grpSpPr>
          <a:xfrm rot="-10800000">
            <a:off x="7127069" y="8864547"/>
            <a:ext cx="3336737" cy="927152"/>
            <a:chOff x="0" y="0"/>
            <a:chExt cx="1251539" cy="347755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743912E-A5E1-6FFC-116D-1C19AB9B53C6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103A6430-E4CB-D86C-5334-0559A4723B28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4" name="Group 13">
            <a:extLst>
              <a:ext uri="{FF2B5EF4-FFF2-40B4-BE49-F238E27FC236}">
                <a16:creationId xmlns:a16="http://schemas.microsoft.com/office/drawing/2014/main" id="{BDF7D22F-E180-AA78-712B-6694B523603F}"/>
              </a:ext>
            </a:extLst>
          </p:cNvPr>
          <p:cNvGrpSpPr/>
          <p:nvPr/>
        </p:nvGrpSpPr>
        <p:grpSpPr>
          <a:xfrm rot="-10800000">
            <a:off x="10409149" y="8864548"/>
            <a:ext cx="3336737" cy="927152"/>
            <a:chOff x="0" y="0"/>
            <a:chExt cx="1251539" cy="347755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1452C4F-0A7B-B8F0-A98F-2A11FAC78D53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7562A512-8952-5905-92E5-2A5659C25A2E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Freeform 16">
            <a:extLst>
              <a:ext uri="{FF2B5EF4-FFF2-40B4-BE49-F238E27FC236}">
                <a16:creationId xmlns:a16="http://schemas.microsoft.com/office/drawing/2014/main" id="{0C39A625-5422-562E-F840-B9C9E4416224}"/>
              </a:ext>
            </a:extLst>
          </p:cNvPr>
          <p:cNvSpPr/>
          <p:nvPr/>
        </p:nvSpPr>
        <p:spPr>
          <a:xfrm>
            <a:off x="6447334" y="8864547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C421F453-993E-EDF8-A85E-AC42F7CDB303}"/>
              </a:ext>
            </a:extLst>
          </p:cNvPr>
          <p:cNvSpPr/>
          <p:nvPr/>
        </p:nvSpPr>
        <p:spPr>
          <a:xfrm>
            <a:off x="9538566" y="8864547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A0570DE4-5947-25DD-0848-2E15FB79C71E}"/>
              </a:ext>
            </a:extLst>
          </p:cNvPr>
          <p:cNvSpPr/>
          <p:nvPr/>
        </p:nvSpPr>
        <p:spPr>
          <a:xfrm>
            <a:off x="12820645" y="8864548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63D1235A-0216-69F8-538E-D1EB9D194543}"/>
              </a:ext>
            </a:extLst>
          </p:cNvPr>
          <p:cNvSpPr txBox="1"/>
          <p:nvPr/>
        </p:nvSpPr>
        <p:spPr>
          <a:xfrm>
            <a:off x="4512861" y="9127843"/>
            <a:ext cx="184056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4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PROTECCIÓN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E2E4983-4D38-9A75-E8F2-775420BF7B7A}"/>
              </a:ext>
            </a:extLst>
          </p:cNvPr>
          <p:cNvSpPr txBox="1"/>
          <p:nvPr/>
        </p:nvSpPr>
        <p:spPr>
          <a:xfrm>
            <a:off x="7900027" y="9127843"/>
            <a:ext cx="1533764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4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DETECCIÓN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A8FC8B92-55C8-12BE-B88C-EF30140A69EE}"/>
              </a:ext>
            </a:extLst>
          </p:cNvPr>
          <p:cNvSpPr txBox="1"/>
          <p:nvPr/>
        </p:nvSpPr>
        <p:spPr>
          <a:xfrm>
            <a:off x="10980068" y="9127843"/>
            <a:ext cx="150452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4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RESPUESTA</a:t>
            </a:r>
          </a:p>
        </p:txBody>
      </p:sp>
      <p:grpSp>
        <p:nvGrpSpPr>
          <p:cNvPr id="53" name="Group 51">
            <a:extLst>
              <a:ext uri="{FF2B5EF4-FFF2-40B4-BE49-F238E27FC236}">
                <a16:creationId xmlns:a16="http://schemas.microsoft.com/office/drawing/2014/main" id="{75A091E1-D54C-1FA9-25C6-A926DDF5F2DF}"/>
              </a:ext>
            </a:extLst>
          </p:cNvPr>
          <p:cNvGrpSpPr/>
          <p:nvPr/>
        </p:nvGrpSpPr>
        <p:grpSpPr>
          <a:xfrm>
            <a:off x="5112178" y="8267700"/>
            <a:ext cx="7423803" cy="255588"/>
            <a:chOff x="0" y="0"/>
            <a:chExt cx="9898404" cy="340783"/>
          </a:xfrm>
        </p:grpSpPr>
        <p:sp>
          <p:nvSpPr>
            <p:cNvPr id="54" name="TextBox 52">
              <a:extLst>
                <a:ext uri="{FF2B5EF4-FFF2-40B4-BE49-F238E27FC236}">
                  <a16:creationId xmlns:a16="http://schemas.microsoft.com/office/drawing/2014/main" id="{400DE45C-EE56-9397-1B4B-9E341D720F7C}"/>
                </a:ext>
              </a:extLst>
            </p:cNvPr>
            <p:cNvSpPr txBox="1"/>
            <p:nvPr/>
          </p:nvSpPr>
          <p:spPr>
            <a:xfrm>
              <a:off x="3949790" y="-2328"/>
              <a:ext cx="1761457" cy="34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0"/>
                </a:lnSpc>
              </a:pPr>
              <a:r>
                <a:rPr lang="en-US" sz="1700" spc="-27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Durante</a:t>
              </a:r>
            </a:p>
          </p:txBody>
        </p:sp>
        <p:sp>
          <p:nvSpPr>
            <p:cNvPr id="55" name="AutoShape 53">
              <a:extLst>
                <a:ext uri="{FF2B5EF4-FFF2-40B4-BE49-F238E27FC236}">
                  <a16:creationId xmlns:a16="http://schemas.microsoft.com/office/drawing/2014/main" id="{6FA9A40C-7B44-DF63-A95A-77761314B85E}"/>
                </a:ext>
              </a:extLst>
            </p:cNvPr>
            <p:cNvSpPr/>
            <p:nvPr/>
          </p:nvSpPr>
          <p:spPr>
            <a:xfrm flipH="1" flipV="1">
              <a:off x="1468424" y="179493"/>
              <a:ext cx="2608366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6" name="TextBox 54">
              <a:extLst>
                <a:ext uri="{FF2B5EF4-FFF2-40B4-BE49-F238E27FC236}">
                  <a16:creationId xmlns:a16="http://schemas.microsoft.com/office/drawing/2014/main" id="{9EF1EFB3-5C44-8758-44FF-200A662B2BC2}"/>
                </a:ext>
              </a:extLst>
            </p:cNvPr>
            <p:cNvSpPr txBox="1"/>
            <p:nvPr/>
          </p:nvSpPr>
          <p:spPr>
            <a:xfrm>
              <a:off x="8136947" y="-2328"/>
              <a:ext cx="1761457" cy="34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0"/>
                </a:lnSpc>
              </a:pPr>
              <a:r>
                <a:rPr lang="en-US" sz="1700" spc="-27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Después</a:t>
              </a:r>
            </a:p>
          </p:txBody>
        </p:sp>
        <p:sp>
          <p:nvSpPr>
            <p:cNvPr id="57" name="AutoShape 55">
              <a:extLst>
                <a:ext uri="{FF2B5EF4-FFF2-40B4-BE49-F238E27FC236}">
                  <a16:creationId xmlns:a16="http://schemas.microsoft.com/office/drawing/2014/main" id="{302BE9A3-01AE-9F7E-7CBD-C0C1D94EDDEE}"/>
                </a:ext>
              </a:extLst>
            </p:cNvPr>
            <p:cNvSpPr/>
            <p:nvPr/>
          </p:nvSpPr>
          <p:spPr>
            <a:xfrm flipH="1" flipV="1">
              <a:off x="5619203" y="192193"/>
              <a:ext cx="2608366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8" name="TextBox 56">
              <a:extLst>
                <a:ext uri="{FF2B5EF4-FFF2-40B4-BE49-F238E27FC236}">
                  <a16:creationId xmlns:a16="http://schemas.microsoft.com/office/drawing/2014/main" id="{59247970-BDE7-E390-08E1-2D33A167C2FB}"/>
                </a:ext>
              </a:extLst>
            </p:cNvPr>
            <p:cNvSpPr txBox="1"/>
            <p:nvPr/>
          </p:nvSpPr>
          <p:spPr>
            <a:xfrm>
              <a:off x="0" y="-9525"/>
              <a:ext cx="1761457" cy="34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0"/>
                </a:lnSpc>
              </a:pPr>
              <a:r>
                <a:rPr lang="en-US" sz="1700" spc="-27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26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D3CAD-E2FA-7AD4-5AE5-5D3FA5B21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A5A129-0B9F-C3E5-3598-88B4A2904158}"/>
              </a:ext>
            </a:extLst>
          </p:cNvPr>
          <p:cNvGrpSpPr/>
          <p:nvPr/>
        </p:nvGrpSpPr>
        <p:grpSpPr>
          <a:xfrm rot="10715991">
            <a:off x="-4074861" y="-5474782"/>
            <a:ext cx="25771666" cy="17411035"/>
            <a:chOff x="226552" y="2648001"/>
            <a:chExt cx="34362221" cy="2321471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16DE83-96AB-C551-B883-665D97877150}"/>
                </a:ext>
              </a:extLst>
            </p:cNvPr>
            <p:cNvSpPr/>
            <p:nvPr/>
          </p:nvSpPr>
          <p:spPr>
            <a:xfrm flipH="1" flipV="1">
              <a:off x="226552" y="4343374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CFF6029-5C8D-A813-D412-4A76A3A00BB3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71B34E1-4348-3D2D-ED79-06CD97697227}"/>
              </a:ext>
            </a:extLst>
          </p:cNvPr>
          <p:cNvSpPr/>
          <p:nvPr/>
        </p:nvSpPr>
        <p:spPr>
          <a:xfrm rot="-4378107" flipH="1" flipV="1">
            <a:off x="-10535265" y="-3198391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0ED9C31-E23A-FD90-ECB9-301F4D58C799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65361B1-02B0-F584-450A-686B595B871F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7D29111-46E4-88C1-0A1A-0BE3C4873446}"/>
              </a:ext>
            </a:extLst>
          </p:cNvPr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022C1ED-9555-7E33-7A41-BD5A4F035A1A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D576412-80DA-4352-6206-10D689E37094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6" name="Freeform 6">
            <a:extLst>
              <a:ext uri="{FF2B5EF4-FFF2-40B4-BE49-F238E27FC236}">
                <a16:creationId xmlns:a16="http://schemas.microsoft.com/office/drawing/2014/main" id="{419BD9AB-E583-395A-5EB5-B6301C0CCEEB}"/>
              </a:ext>
            </a:extLst>
          </p:cNvPr>
          <p:cNvSpPr/>
          <p:nvPr/>
        </p:nvSpPr>
        <p:spPr>
          <a:xfrm rot="-4378107" flipH="1" flipV="1">
            <a:off x="-10989352" y="2669010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7000"/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C0BF748-E93D-BAB6-859A-2651D6DA7CF1}"/>
              </a:ext>
            </a:extLst>
          </p:cNvPr>
          <p:cNvGrpSpPr/>
          <p:nvPr/>
        </p:nvGrpSpPr>
        <p:grpSpPr>
          <a:xfrm rot="-10800000">
            <a:off x="4046700" y="723901"/>
            <a:ext cx="3336737" cy="927152"/>
            <a:chOff x="0" y="0"/>
            <a:chExt cx="1251539" cy="347755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D45747-25D0-2AFA-91C1-E52AAAB93763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52D432CC-7684-E8BB-2F1E-9E7C8A1E875A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A8CF4F74-7B58-5B3A-7FC0-DB9F91E83C92}"/>
              </a:ext>
            </a:extLst>
          </p:cNvPr>
          <p:cNvGrpSpPr/>
          <p:nvPr/>
        </p:nvGrpSpPr>
        <p:grpSpPr>
          <a:xfrm rot="-10800000">
            <a:off x="7127069" y="723901"/>
            <a:ext cx="3336737" cy="927152"/>
            <a:chOff x="0" y="0"/>
            <a:chExt cx="1251539" cy="347755"/>
          </a:xfrm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CCAA4385-EC4B-269D-BD31-6A38D4D98462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FB0B8C31-A535-E274-054A-C1ABC2E8C502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4" name="Group 13">
            <a:extLst>
              <a:ext uri="{FF2B5EF4-FFF2-40B4-BE49-F238E27FC236}">
                <a16:creationId xmlns:a16="http://schemas.microsoft.com/office/drawing/2014/main" id="{FAAC05FF-78D3-9E88-7721-A58EC818D83D}"/>
              </a:ext>
            </a:extLst>
          </p:cNvPr>
          <p:cNvGrpSpPr/>
          <p:nvPr/>
        </p:nvGrpSpPr>
        <p:grpSpPr>
          <a:xfrm rot="-10800000">
            <a:off x="10409149" y="723902"/>
            <a:ext cx="3336737" cy="927152"/>
            <a:chOff x="0" y="0"/>
            <a:chExt cx="1251539" cy="347755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9AD52173-EDC1-C550-CC33-3B745C4030B8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2EBB70C5-2BAA-5AB8-3BED-A3DAA3520675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Freeform 16">
            <a:extLst>
              <a:ext uri="{FF2B5EF4-FFF2-40B4-BE49-F238E27FC236}">
                <a16:creationId xmlns:a16="http://schemas.microsoft.com/office/drawing/2014/main" id="{6B8ACB67-E510-2A44-CF76-F9324369C9CE}"/>
              </a:ext>
            </a:extLst>
          </p:cNvPr>
          <p:cNvSpPr/>
          <p:nvPr/>
        </p:nvSpPr>
        <p:spPr>
          <a:xfrm>
            <a:off x="6447334" y="723901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16C64158-18FD-D4DF-0C0A-A7A137E709D4}"/>
              </a:ext>
            </a:extLst>
          </p:cNvPr>
          <p:cNvSpPr/>
          <p:nvPr/>
        </p:nvSpPr>
        <p:spPr>
          <a:xfrm>
            <a:off x="9538566" y="723901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FFC01BBA-7C68-457E-A9E8-C09FABDF5323}"/>
              </a:ext>
            </a:extLst>
          </p:cNvPr>
          <p:cNvSpPr/>
          <p:nvPr/>
        </p:nvSpPr>
        <p:spPr>
          <a:xfrm>
            <a:off x="12820645" y="723900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0752297E-4E41-F00F-8EAA-C4B5473817C1}"/>
              </a:ext>
            </a:extLst>
          </p:cNvPr>
          <p:cNvSpPr txBox="1"/>
          <p:nvPr/>
        </p:nvSpPr>
        <p:spPr>
          <a:xfrm>
            <a:off x="4512861" y="987197"/>
            <a:ext cx="184056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4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PROTECCIÓN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2609B190-E7E6-8B7C-0BC9-49B0339A2388}"/>
              </a:ext>
            </a:extLst>
          </p:cNvPr>
          <p:cNvSpPr txBox="1"/>
          <p:nvPr/>
        </p:nvSpPr>
        <p:spPr>
          <a:xfrm>
            <a:off x="7900027" y="987197"/>
            <a:ext cx="1533764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400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DETECCIÓN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B4747032-6B86-CBA2-EEA4-CC9EB32544EE}"/>
              </a:ext>
            </a:extLst>
          </p:cNvPr>
          <p:cNvSpPr txBox="1"/>
          <p:nvPr/>
        </p:nvSpPr>
        <p:spPr>
          <a:xfrm>
            <a:off x="10980068" y="987197"/>
            <a:ext cx="150452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24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RESPUESTA</a:t>
            </a:r>
          </a:p>
        </p:txBody>
      </p:sp>
      <p:pic>
        <p:nvPicPr>
          <p:cNvPr id="17" name="Picture 2" descr="Gráfico de radar (radar chart o spider plot) en R con fmsb | R CHARTS">
            <a:extLst>
              <a:ext uri="{FF2B5EF4-FFF2-40B4-BE49-F238E27FC236}">
                <a16:creationId xmlns:a16="http://schemas.microsoft.com/office/drawing/2014/main" id="{5622040C-8DDA-F288-3BB8-5671480D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80" y="2669240"/>
            <a:ext cx="5217461" cy="52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E69DA82-B1BE-0D8C-D029-BCC96300B9B5}"/>
              </a:ext>
            </a:extLst>
          </p:cNvPr>
          <p:cNvSpPr/>
          <p:nvPr/>
        </p:nvSpPr>
        <p:spPr>
          <a:xfrm rot="16200000">
            <a:off x="7395600" y="4910701"/>
            <a:ext cx="5184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  VULNERABLE (</a:t>
            </a:r>
            <a:r>
              <a:rPr lang="es-ES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s-E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.,)</a:t>
            </a:r>
            <a:endParaRPr lang="es-CL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90F51C9-6507-CF39-58F8-2F0A909C8818}"/>
              </a:ext>
            </a:extLst>
          </p:cNvPr>
          <p:cNvSpPr/>
          <p:nvPr/>
        </p:nvSpPr>
        <p:spPr>
          <a:xfrm>
            <a:off x="1524000" y="3162300"/>
            <a:ext cx="2340000" cy="648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endParaRPr lang="es-CL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93846B5-2A03-2FE7-DC58-3F476CE784E9}"/>
              </a:ext>
            </a:extLst>
          </p:cNvPr>
          <p:cNvSpPr/>
          <p:nvPr/>
        </p:nvSpPr>
        <p:spPr>
          <a:xfrm>
            <a:off x="1524000" y="3981162"/>
            <a:ext cx="2340000" cy="648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PERÍMETRO</a:t>
            </a:r>
            <a:endParaRPr lang="es-CL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A4009BF-ED2E-9DA2-63EB-0F2D5D1E235F}"/>
              </a:ext>
            </a:extLst>
          </p:cNvPr>
          <p:cNvSpPr/>
          <p:nvPr/>
        </p:nvSpPr>
        <p:spPr>
          <a:xfrm>
            <a:off x="1524000" y="4819362"/>
            <a:ext cx="2340000" cy="648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endParaRPr lang="es-CL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26B367B-0E19-088C-F0B0-7C7F1BAE6905}"/>
              </a:ext>
            </a:extLst>
          </p:cNvPr>
          <p:cNvSpPr/>
          <p:nvPr/>
        </p:nvSpPr>
        <p:spPr>
          <a:xfrm>
            <a:off x="1524000" y="5657562"/>
            <a:ext cx="2340000" cy="648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endParaRPr lang="es-CL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BC73691D-B031-455D-53E1-428E156FB7D4}"/>
              </a:ext>
            </a:extLst>
          </p:cNvPr>
          <p:cNvSpPr/>
          <p:nvPr/>
        </p:nvSpPr>
        <p:spPr>
          <a:xfrm>
            <a:off x="1524000" y="6495762"/>
            <a:ext cx="2340000" cy="648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  <a:endParaRPr lang="es-CL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44C136C-6B6D-2AE0-66EE-F00951CDDB33}"/>
              </a:ext>
            </a:extLst>
          </p:cNvPr>
          <p:cNvSpPr/>
          <p:nvPr/>
        </p:nvSpPr>
        <p:spPr>
          <a:xfrm>
            <a:off x="1524000" y="7333962"/>
            <a:ext cx="2340000" cy="648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es-CL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78E4748-C87D-CDEF-2949-C40DA46FB3E5}"/>
              </a:ext>
            </a:extLst>
          </p:cNvPr>
          <p:cNvSpPr/>
          <p:nvPr/>
        </p:nvSpPr>
        <p:spPr>
          <a:xfrm>
            <a:off x="6629400" y="3162302"/>
            <a:ext cx="1047750" cy="565786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SOPORTE  A  USUARIOS  /</a:t>
            </a:r>
          </a:p>
          <a:p>
            <a:pPr algn="ctr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SOPORTE  ARQUITECTURA</a:t>
            </a:r>
            <a:endParaRPr lang="es-CL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1A7633CB-F891-13BC-89D2-EB7FB6993367}"/>
              </a:ext>
            </a:extLst>
          </p:cNvPr>
          <p:cNvSpPr/>
          <p:nvPr/>
        </p:nvSpPr>
        <p:spPr>
          <a:xfrm>
            <a:off x="5486400" y="3162302"/>
            <a:ext cx="703320" cy="565786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700"/>
          </a:p>
        </p:txBody>
      </p:sp>
      <p:pic>
        <p:nvPicPr>
          <p:cNvPr id="27" name="Picture 2" descr="End Users Vector Icon 32214710 Vector Art at Vecteezy">
            <a:extLst>
              <a:ext uri="{FF2B5EF4-FFF2-40B4-BE49-F238E27FC236}">
                <a16:creationId xmlns:a16="http://schemas.microsoft.com/office/drawing/2014/main" id="{DC52FFCE-D1D0-B6F2-25A1-50BFE902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162301"/>
            <a:ext cx="1155701" cy="1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Support Kirill Kazachek Lineal icon | Freepik">
            <a:extLst>
              <a:ext uri="{FF2B5EF4-FFF2-40B4-BE49-F238E27FC236}">
                <a16:creationId xmlns:a16="http://schemas.microsoft.com/office/drawing/2014/main" id="{8CCA8F77-120C-6A15-4E9B-DE4852B0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62300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7CAAFC3D-FDB3-5152-7613-99DA15582A96}"/>
              </a:ext>
            </a:extLst>
          </p:cNvPr>
          <p:cNvSpPr/>
          <p:nvPr/>
        </p:nvSpPr>
        <p:spPr>
          <a:xfrm>
            <a:off x="4303680" y="6495761"/>
            <a:ext cx="843210" cy="6479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s-C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DA2FCB5-E1B6-2ADC-E13C-432CE80E44D4}"/>
              </a:ext>
            </a:extLst>
          </p:cNvPr>
          <p:cNvSpPr/>
          <p:nvPr/>
        </p:nvSpPr>
        <p:spPr>
          <a:xfrm>
            <a:off x="4303681" y="3981163"/>
            <a:ext cx="863882" cy="64799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1A2740F6-491E-1114-AFF5-6939278CF766}"/>
              </a:ext>
            </a:extLst>
          </p:cNvPr>
          <p:cNvSpPr/>
          <p:nvPr/>
        </p:nvSpPr>
        <p:spPr>
          <a:xfrm>
            <a:off x="4303680" y="4783641"/>
            <a:ext cx="824160" cy="63851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endParaRPr lang="es-C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399CAFEA-4A0F-8B4C-4893-398481FF20CA}"/>
              </a:ext>
            </a:extLst>
          </p:cNvPr>
          <p:cNvSpPr/>
          <p:nvPr/>
        </p:nvSpPr>
        <p:spPr>
          <a:xfrm>
            <a:off x="4303680" y="5621841"/>
            <a:ext cx="824160" cy="64799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EAB059DF-BC18-874E-04E4-B1DEA83E3D92}"/>
              </a:ext>
            </a:extLst>
          </p:cNvPr>
          <p:cNvSpPr/>
          <p:nvPr/>
        </p:nvSpPr>
        <p:spPr>
          <a:xfrm>
            <a:off x="4303680" y="3162298"/>
            <a:ext cx="824160" cy="64800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A229D211-25A6-7DEC-11E5-A8165736300C}"/>
              </a:ext>
            </a:extLst>
          </p:cNvPr>
          <p:cNvSpPr/>
          <p:nvPr/>
        </p:nvSpPr>
        <p:spPr>
          <a:xfrm>
            <a:off x="4303680" y="7324486"/>
            <a:ext cx="824160" cy="6479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es-C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9C718FD6-3722-1E3A-25C0-82768176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4343402" y="2247901"/>
            <a:ext cx="1076015" cy="694520"/>
          </a:xfrm>
          <a:prstGeom prst="rect">
            <a:avLst/>
          </a:prstGeom>
        </p:spPr>
      </p:pic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AEFA677B-0675-4E54-949D-7E24F7F6D85C}"/>
              </a:ext>
            </a:extLst>
          </p:cNvPr>
          <p:cNvSpPr/>
          <p:nvPr/>
        </p:nvSpPr>
        <p:spPr>
          <a:xfrm>
            <a:off x="1524000" y="8172162"/>
            <a:ext cx="2340000" cy="6480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</a:p>
          <a:p>
            <a:pPr algn="ctr"/>
            <a:r>
              <a:rPr lang="es-E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CRÍTICOS</a:t>
            </a:r>
            <a:endParaRPr lang="es-CL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78271954-9A40-5678-3D96-818E0A459A51}"/>
              </a:ext>
            </a:extLst>
          </p:cNvPr>
          <p:cNvSpPr/>
          <p:nvPr/>
        </p:nvSpPr>
        <p:spPr>
          <a:xfrm>
            <a:off x="4303680" y="8172163"/>
            <a:ext cx="843210" cy="64799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riángulo rectángulo 64">
            <a:extLst>
              <a:ext uri="{FF2B5EF4-FFF2-40B4-BE49-F238E27FC236}">
                <a16:creationId xmlns:a16="http://schemas.microsoft.com/office/drawing/2014/main" id="{3D4BE2C1-BDEC-6FE6-36AA-B0B081E80618}"/>
              </a:ext>
            </a:extLst>
          </p:cNvPr>
          <p:cNvSpPr/>
          <p:nvPr/>
        </p:nvSpPr>
        <p:spPr>
          <a:xfrm rot="10336873">
            <a:off x="3525194" y="9492079"/>
            <a:ext cx="2570748" cy="361964"/>
          </a:xfrm>
          <a:prstGeom prst="rtTriangl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70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F0121D40-790F-D472-650E-3B9B44E42638}"/>
              </a:ext>
            </a:extLst>
          </p:cNvPr>
          <p:cNvSpPr txBox="1"/>
          <p:nvPr/>
        </p:nvSpPr>
        <p:spPr>
          <a:xfrm>
            <a:off x="6112811" y="9351311"/>
            <a:ext cx="31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D5283CA-B2DC-A667-F11B-DE58B330E192}"/>
              </a:ext>
            </a:extLst>
          </p:cNvPr>
          <p:cNvSpPr txBox="1"/>
          <p:nvPr/>
        </p:nvSpPr>
        <p:spPr>
          <a:xfrm>
            <a:off x="3200400" y="9351311"/>
            <a:ext cx="464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B24D56E2-88D0-9228-58A7-2B69A9CFF39C}"/>
              </a:ext>
            </a:extLst>
          </p:cNvPr>
          <p:cNvSpPr/>
          <p:nvPr/>
        </p:nvSpPr>
        <p:spPr>
          <a:xfrm>
            <a:off x="9753600" y="8039100"/>
            <a:ext cx="2160000" cy="4615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endParaRPr lang="es-CL" sz="19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2FD16D06-0101-892C-F4B8-DF8F2118FA9F}"/>
              </a:ext>
            </a:extLst>
          </p:cNvPr>
          <p:cNvSpPr/>
          <p:nvPr/>
        </p:nvSpPr>
        <p:spPr>
          <a:xfrm>
            <a:off x="15578622" y="8039100"/>
            <a:ext cx="2160000" cy="4615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endParaRPr lang="es-CL" sz="19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D072F2AE-65B2-CB41-E947-D7C09587576F}"/>
              </a:ext>
            </a:extLst>
          </p:cNvPr>
          <p:cNvSpPr/>
          <p:nvPr/>
        </p:nvSpPr>
        <p:spPr>
          <a:xfrm>
            <a:off x="9753600" y="8760821"/>
            <a:ext cx="2160000" cy="4615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endParaRPr lang="es-CL" sz="19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ángulo: esquinas redondeadas 70">
            <a:extLst>
              <a:ext uri="{FF2B5EF4-FFF2-40B4-BE49-F238E27FC236}">
                <a16:creationId xmlns:a16="http://schemas.microsoft.com/office/drawing/2014/main" id="{0360E3E0-AD56-72A1-E932-F684C53B2886}"/>
              </a:ext>
            </a:extLst>
          </p:cNvPr>
          <p:cNvSpPr/>
          <p:nvPr/>
        </p:nvSpPr>
        <p:spPr>
          <a:xfrm>
            <a:off x="12666111" y="7886700"/>
            <a:ext cx="2160000" cy="4615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 &amp; </a:t>
            </a:r>
            <a:r>
              <a:rPr lang="es-ES" sz="19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APIs</a:t>
            </a:r>
            <a:endParaRPr lang="es-CL" sz="19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37ADBEAC-35CC-E892-F47C-5F51FA67B4BD}"/>
              </a:ext>
            </a:extLst>
          </p:cNvPr>
          <p:cNvSpPr/>
          <p:nvPr/>
        </p:nvSpPr>
        <p:spPr>
          <a:xfrm>
            <a:off x="15578622" y="8760819"/>
            <a:ext cx="2160000" cy="4615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es-CL" sz="19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211E5E02-4A72-CC79-5B4B-8ADCC997400F}"/>
              </a:ext>
            </a:extLst>
          </p:cNvPr>
          <p:cNvSpPr/>
          <p:nvPr/>
        </p:nvSpPr>
        <p:spPr>
          <a:xfrm>
            <a:off x="12666111" y="8724900"/>
            <a:ext cx="2160000" cy="4615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PERÍMETRO</a:t>
            </a:r>
            <a:endParaRPr lang="es-CL" sz="19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1D4CBC95-8067-1D1F-C27B-1379FDA3745C}"/>
              </a:ext>
            </a:extLst>
          </p:cNvPr>
          <p:cNvSpPr/>
          <p:nvPr/>
        </p:nvSpPr>
        <p:spPr>
          <a:xfrm>
            <a:off x="9753600" y="9482541"/>
            <a:ext cx="7985022" cy="4615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ACTIVOS CRÍTICOS</a:t>
            </a:r>
            <a:endParaRPr lang="es-CL" sz="19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4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3F3194-4A46-DCA9-F9E0-7BBE267BF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5">
            <a:extLst>
              <a:ext uri="{FF2B5EF4-FFF2-40B4-BE49-F238E27FC236}">
                <a16:creationId xmlns:a16="http://schemas.microsoft.com/office/drawing/2014/main" id="{1CA5FC95-518A-6031-AC34-DBAFBAEA614D}"/>
              </a:ext>
            </a:extLst>
          </p:cNvPr>
          <p:cNvSpPr/>
          <p:nvPr/>
        </p:nvSpPr>
        <p:spPr>
          <a:xfrm rot="-4378107" flipH="1" flipV="1">
            <a:off x="-10580599" y="-1915109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E739FA90-529D-5744-9557-28E447F98697}"/>
              </a:ext>
            </a:extLst>
          </p:cNvPr>
          <p:cNvSpPr/>
          <p:nvPr/>
        </p:nvSpPr>
        <p:spPr>
          <a:xfrm rot="-4378107" flipH="1" flipV="1">
            <a:off x="-10731194" y="-1383039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97966A8-F6D4-3478-94FA-ACEF743F10CB}"/>
              </a:ext>
            </a:extLst>
          </p:cNvPr>
          <p:cNvSpPr/>
          <p:nvPr/>
        </p:nvSpPr>
        <p:spPr>
          <a:xfrm rot="-4378107" flipH="1" flipV="1">
            <a:off x="-10607483" y="-3197061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A692DF2-18F7-8260-1453-8FEA2D62FFE4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EB180AC-C03C-5F4D-74DF-291880E44019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1222491-03C4-C9FC-D748-51613FBE76E8}"/>
              </a:ext>
            </a:extLst>
          </p:cNvPr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8B9B962-E77C-CC20-9674-4ABC689E90D0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2482738-0E0D-BFAA-9C18-4C1C0661A3E2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639ADA35-3867-F946-5464-E34E22F1BF79}"/>
              </a:ext>
            </a:extLst>
          </p:cNvPr>
          <p:cNvGrpSpPr/>
          <p:nvPr/>
        </p:nvGrpSpPr>
        <p:grpSpPr>
          <a:xfrm rot="10715991">
            <a:off x="-3221466" y="-10565012"/>
            <a:ext cx="25771666" cy="19435150"/>
            <a:chOff x="0" y="0"/>
            <a:chExt cx="34362221" cy="2591353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3A96074-5F30-4B93-A4A1-091480A24867}"/>
                </a:ext>
              </a:extLst>
            </p:cNvPr>
            <p:cNvSpPr/>
            <p:nvPr/>
          </p:nvSpPr>
          <p:spPr>
            <a:xfrm flipH="1" flipV="1">
              <a:off x="0" y="4394193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244FFCB-0345-5941-D0ED-6A1E9926FE19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FDB4F869-E414-7BCD-0B25-4ECC4714B3DB}"/>
              </a:ext>
            </a:extLst>
          </p:cNvPr>
          <p:cNvSpPr/>
          <p:nvPr/>
        </p:nvSpPr>
        <p:spPr>
          <a:xfrm rot="-4378107" flipH="1" flipV="1">
            <a:off x="-10758078" y="-697239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DEB81CFD-41E5-6534-E716-AD450C9F13C3}"/>
              </a:ext>
            </a:extLst>
          </p:cNvPr>
          <p:cNvGrpSpPr/>
          <p:nvPr/>
        </p:nvGrpSpPr>
        <p:grpSpPr>
          <a:xfrm rot="-10800000">
            <a:off x="1403843" y="4655073"/>
            <a:ext cx="3336737" cy="927152"/>
            <a:chOff x="0" y="0"/>
            <a:chExt cx="1251539" cy="347755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B1B6C97-92EF-335A-BEEE-D8C6B02863BE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7AD6503C-2B35-032A-6493-576DF00064F6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0497E391-E084-5781-BED5-FE3DD91A0B5D}"/>
              </a:ext>
            </a:extLst>
          </p:cNvPr>
          <p:cNvGrpSpPr/>
          <p:nvPr/>
        </p:nvGrpSpPr>
        <p:grpSpPr>
          <a:xfrm rot="-10800000">
            <a:off x="4484212" y="4655073"/>
            <a:ext cx="3336737" cy="927152"/>
            <a:chOff x="0" y="0"/>
            <a:chExt cx="1251539" cy="347755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0EC0147-ED99-5F16-FB5E-8D3CF06F13CB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600524D0-30FA-80F3-C7C2-64F26229FDC9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7523DBEC-D365-240F-F0C7-3B5B3C1367A0}"/>
              </a:ext>
            </a:extLst>
          </p:cNvPr>
          <p:cNvGrpSpPr/>
          <p:nvPr/>
        </p:nvGrpSpPr>
        <p:grpSpPr>
          <a:xfrm rot="-10800000">
            <a:off x="7766292" y="4655074"/>
            <a:ext cx="3336737" cy="927152"/>
            <a:chOff x="0" y="0"/>
            <a:chExt cx="1251539" cy="347755"/>
          </a:xfrm>
        </p:grpSpPr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CD7F925-67EE-2716-5A43-A9EFE628925F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D31A73A9-45FD-9F1D-A8EE-219C218270FD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5" name="Freeform 16">
            <a:extLst>
              <a:ext uri="{FF2B5EF4-FFF2-40B4-BE49-F238E27FC236}">
                <a16:creationId xmlns:a16="http://schemas.microsoft.com/office/drawing/2014/main" id="{A1504FBB-D228-9888-1164-FD359459ECAE}"/>
              </a:ext>
            </a:extLst>
          </p:cNvPr>
          <p:cNvSpPr/>
          <p:nvPr/>
        </p:nvSpPr>
        <p:spPr>
          <a:xfrm>
            <a:off x="3804477" y="4655073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BE1AF188-B258-6D9D-D3EC-B0B89B819588}"/>
              </a:ext>
            </a:extLst>
          </p:cNvPr>
          <p:cNvSpPr/>
          <p:nvPr/>
        </p:nvSpPr>
        <p:spPr>
          <a:xfrm>
            <a:off x="6895709" y="4655073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D459EFB1-4760-FEC1-F0C9-47915C33566F}"/>
              </a:ext>
            </a:extLst>
          </p:cNvPr>
          <p:cNvSpPr/>
          <p:nvPr/>
        </p:nvSpPr>
        <p:spPr>
          <a:xfrm>
            <a:off x="10177788" y="4655074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7E17906D-E66F-95BE-C87A-A80932E60A35}"/>
              </a:ext>
            </a:extLst>
          </p:cNvPr>
          <p:cNvSpPr txBox="1"/>
          <p:nvPr/>
        </p:nvSpPr>
        <p:spPr>
          <a:xfrm>
            <a:off x="1937243" y="4778896"/>
            <a:ext cx="1619374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PROTECCIÓN</a:t>
            </a:r>
          </a:p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INICIAL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DF8847FB-F50B-01B3-8996-C033C47F912A}"/>
              </a:ext>
            </a:extLst>
          </p:cNvPr>
          <p:cNvSpPr txBox="1"/>
          <p:nvPr/>
        </p:nvSpPr>
        <p:spPr>
          <a:xfrm>
            <a:off x="4982240" y="4803425"/>
            <a:ext cx="1908710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PROTECCIÓN</a:t>
            </a:r>
          </a:p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DISPOSITIVOS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F481E11C-AD62-539A-96EE-E49DF67EBC60}"/>
              </a:ext>
            </a:extLst>
          </p:cNvPr>
          <p:cNvSpPr txBox="1"/>
          <p:nvPr/>
        </p:nvSpPr>
        <p:spPr>
          <a:xfrm>
            <a:off x="8337211" y="4770089"/>
            <a:ext cx="1735803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DETECCIÓN</a:t>
            </a:r>
          </a:p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AVANZADA</a:t>
            </a:r>
          </a:p>
        </p:txBody>
      </p:sp>
      <p:grpSp>
        <p:nvGrpSpPr>
          <p:cNvPr id="41" name="Group 7">
            <a:extLst>
              <a:ext uri="{FF2B5EF4-FFF2-40B4-BE49-F238E27FC236}">
                <a16:creationId xmlns:a16="http://schemas.microsoft.com/office/drawing/2014/main" id="{3F8D47CD-998F-39F8-BCD2-1CDB0C143787}"/>
              </a:ext>
            </a:extLst>
          </p:cNvPr>
          <p:cNvGrpSpPr/>
          <p:nvPr/>
        </p:nvGrpSpPr>
        <p:grpSpPr>
          <a:xfrm rot="-10800000">
            <a:off x="7804643" y="5968947"/>
            <a:ext cx="3336737" cy="927152"/>
            <a:chOff x="0" y="0"/>
            <a:chExt cx="1251539" cy="347755"/>
          </a:xfrm>
        </p:grpSpPr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5E7A124C-1651-23A3-135A-D0370E6C3330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8959A7F4-A802-064B-A6B6-576F5D686B93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4" name="Group 10">
            <a:extLst>
              <a:ext uri="{FF2B5EF4-FFF2-40B4-BE49-F238E27FC236}">
                <a16:creationId xmlns:a16="http://schemas.microsoft.com/office/drawing/2014/main" id="{E4736BE6-2EE9-08B9-AD18-D12CEEF167DB}"/>
              </a:ext>
            </a:extLst>
          </p:cNvPr>
          <p:cNvGrpSpPr/>
          <p:nvPr/>
        </p:nvGrpSpPr>
        <p:grpSpPr>
          <a:xfrm rot="-10800000">
            <a:off x="10885012" y="5968947"/>
            <a:ext cx="3336737" cy="927152"/>
            <a:chOff x="0" y="0"/>
            <a:chExt cx="1251539" cy="347755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FC74B7A-2EF2-299C-FEF4-EB6190319059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ABB14041-ABD7-3751-67B1-17CEB49185DC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7" name="Group 13">
            <a:extLst>
              <a:ext uri="{FF2B5EF4-FFF2-40B4-BE49-F238E27FC236}">
                <a16:creationId xmlns:a16="http://schemas.microsoft.com/office/drawing/2014/main" id="{04466C8D-63BB-9A48-7B26-C3036AA58BAA}"/>
              </a:ext>
            </a:extLst>
          </p:cNvPr>
          <p:cNvGrpSpPr/>
          <p:nvPr/>
        </p:nvGrpSpPr>
        <p:grpSpPr>
          <a:xfrm rot="-10800000">
            <a:off x="14108783" y="5968948"/>
            <a:ext cx="3336737" cy="927152"/>
            <a:chOff x="0" y="0"/>
            <a:chExt cx="1251539" cy="347755"/>
          </a:xfrm>
        </p:grpSpPr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D3D4A3FC-254A-4355-E767-0630D47FE3CB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49" name="TextBox 15">
              <a:extLst>
                <a:ext uri="{FF2B5EF4-FFF2-40B4-BE49-F238E27FC236}">
                  <a16:creationId xmlns:a16="http://schemas.microsoft.com/office/drawing/2014/main" id="{8626615F-8C2F-3B42-3AD4-5F8B36718F83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0" name="Freeform 16">
            <a:extLst>
              <a:ext uri="{FF2B5EF4-FFF2-40B4-BE49-F238E27FC236}">
                <a16:creationId xmlns:a16="http://schemas.microsoft.com/office/drawing/2014/main" id="{F593D37A-FDF5-0223-2025-8C6B74300576}"/>
              </a:ext>
            </a:extLst>
          </p:cNvPr>
          <p:cNvSpPr/>
          <p:nvPr/>
        </p:nvSpPr>
        <p:spPr>
          <a:xfrm>
            <a:off x="10205277" y="5968947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1" name="Freeform 17">
            <a:extLst>
              <a:ext uri="{FF2B5EF4-FFF2-40B4-BE49-F238E27FC236}">
                <a16:creationId xmlns:a16="http://schemas.microsoft.com/office/drawing/2014/main" id="{1591C2D8-94B8-8591-A097-A14BE5FD6DCF}"/>
              </a:ext>
            </a:extLst>
          </p:cNvPr>
          <p:cNvSpPr/>
          <p:nvPr/>
        </p:nvSpPr>
        <p:spPr>
          <a:xfrm>
            <a:off x="13296509" y="5968947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4B04252D-D885-F0EE-02BC-399DE5588DA9}"/>
              </a:ext>
            </a:extLst>
          </p:cNvPr>
          <p:cNvSpPr/>
          <p:nvPr/>
        </p:nvSpPr>
        <p:spPr>
          <a:xfrm>
            <a:off x="16520279" y="5968948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23EDB35B-0E74-7446-FB2B-A6F61CB6533B}"/>
              </a:ext>
            </a:extLst>
          </p:cNvPr>
          <p:cNvSpPr txBox="1"/>
          <p:nvPr/>
        </p:nvSpPr>
        <p:spPr>
          <a:xfrm>
            <a:off x="8414243" y="6100764"/>
            <a:ext cx="1619374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CONTENCIÓN</a:t>
            </a:r>
          </a:p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PREVENTIVA</a:t>
            </a:r>
          </a:p>
        </p:txBody>
      </p:sp>
      <p:sp>
        <p:nvSpPr>
          <p:cNvPr id="54" name="TextBox 20">
            <a:extLst>
              <a:ext uri="{FF2B5EF4-FFF2-40B4-BE49-F238E27FC236}">
                <a16:creationId xmlns:a16="http://schemas.microsoft.com/office/drawing/2014/main" id="{F2F15CB9-BB3E-DB2C-45DF-026469773590}"/>
              </a:ext>
            </a:extLst>
          </p:cNvPr>
          <p:cNvSpPr txBox="1"/>
          <p:nvPr/>
        </p:nvSpPr>
        <p:spPr>
          <a:xfrm>
            <a:off x="11734800" y="6082429"/>
            <a:ext cx="1584026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ANÁLISIS  E</a:t>
            </a:r>
          </a:p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INTELIGENCIA</a:t>
            </a: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id="{524001A0-4DBB-906B-644D-402DBB84A718}"/>
              </a:ext>
            </a:extLst>
          </p:cNvPr>
          <p:cNvSpPr txBox="1"/>
          <p:nvPr/>
        </p:nvSpPr>
        <p:spPr>
          <a:xfrm>
            <a:off x="14679702" y="6100764"/>
            <a:ext cx="1735803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MONITOREO</a:t>
            </a:r>
          </a:p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ACTIVO</a:t>
            </a:r>
          </a:p>
        </p:txBody>
      </p:sp>
      <p:grpSp>
        <p:nvGrpSpPr>
          <p:cNvPr id="56" name="Group 24">
            <a:extLst>
              <a:ext uri="{FF2B5EF4-FFF2-40B4-BE49-F238E27FC236}">
                <a16:creationId xmlns:a16="http://schemas.microsoft.com/office/drawing/2014/main" id="{FC87AEF8-3637-94D7-292D-2AD12A5C88A4}"/>
              </a:ext>
            </a:extLst>
          </p:cNvPr>
          <p:cNvGrpSpPr/>
          <p:nvPr/>
        </p:nvGrpSpPr>
        <p:grpSpPr>
          <a:xfrm rot="-10800000">
            <a:off x="5209800" y="723900"/>
            <a:ext cx="7668000" cy="990000"/>
            <a:chOff x="0" y="0"/>
            <a:chExt cx="2590216" cy="235793"/>
          </a:xfrm>
        </p:grpSpPr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8FBB0CEA-FDE9-A4DD-8CD6-7C9F5B1D9722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58" name="TextBox 26">
              <a:extLst>
                <a:ext uri="{FF2B5EF4-FFF2-40B4-BE49-F238E27FC236}">
                  <a16:creationId xmlns:a16="http://schemas.microsoft.com/office/drawing/2014/main" id="{6F2DCC15-7DC0-8FEB-5755-835227B7EE0C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9" name="TextBox 27">
            <a:extLst>
              <a:ext uri="{FF2B5EF4-FFF2-40B4-BE49-F238E27FC236}">
                <a16:creationId xmlns:a16="http://schemas.microsoft.com/office/drawing/2014/main" id="{4BE88406-9A60-1C21-5044-67C90A254737}"/>
              </a:ext>
            </a:extLst>
          </p:cNvPr>
          <p:cNvSpPr txBox="1"/>
          <p:nvPr/>
        </p:nvSpPr>
        <p:spPr>
          <a:xfrm>
            <a:off x="6553200" y="1108151"/>
            <a:ext cx="4653065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ENDPOINT  SECURITY</a:t>
            </a:r>
          </a:p>
        </p:txBody>
      </p:sp>
      <p:sp>
        <p:nvSpPr>
          <p:cNvPr id="60" name="Freeform 70">
            <a:extLst>
              <a:ext uri="{FF2B5EF4-FFF2-40B4-BE49-F238E27FC236}">
                <a16:creationId xmlns:a16="http://schemas.microsoft.com/office/drawing/2014/main" id="{D1D8F1B3-D8CA-2B70-A05C-C3569FF3B0A6}"/>
              </a:ext>
            </a:extLst>
          </p:cNvPr>
          <p:cNvSpPr/>
          <p:nvPr/>
        </p:nvSpPr>
        <p:spPr>
          <a:xfrm>
            <a:off x="12025049" y="873141"/>
            <a:ext cx="6876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9" name="Group 7">
            <a:extLst>
              <a:ext uri="{FF2B5EF4-FFF2-40B4-BE49-F238E27FC236}">
                <a16:creationId xmlns:a16="http://schemas.microsoft.com/office/drawing/2014/main" id="{91313884-5995-C720-4DF9-3B41DB9FF7C7}"/>
              </a:ext>
            </a:extLst>
          </p:cNvPr>
          <p:cNvGrpSpPr/>
          <p:nvPr/>
        </p:nvGrpSpPr>
        <p:grpSpPr>
          <a:xfrm rot="-10800000">
            <a:off x="7773218" y="8712147"/>
            <a:ext cx="3336737" cy="927152"/>
            <a:chOff x="0" y="0"/>
            <a:chExt cx="1251539" cy="347755"/>
          </a:xfrm>
        </p:grpSpPr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52B139BB-E472-6A98-CE50-1E169B0D36CB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91" name="TextBox 9">
              <a:extLst>
                <a:ext uri="{FF2B5EF4-FFF2-40B4-BE49-F238E27FC236}">
                  <a16:creationId xmlns:a16="http://schemas.microsoft.com/office/drawing/2014/main" id="{10BCF3A7-B015-5C6B-EB1F-8A371E48690A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2" name="Group 10">
            <a:extLst>
              <a:ext uri="{FF2B5EF4-FFF2-40B4-BE49-F238E27FC236}">
                <a16:creationId xmlns:a16="http://schemas.microsoft.com/office/drawing/2014/main" id="{6D133D07-1594-91CA-55E5-F50093C04058}"/>
              </a:ext>
            </a:extLst>
          </p:cNvPr>
          <p:cNvGrpSpPr/>
          <p:nvPr/>
        </p:nvGrpSpPr>
        <p:grpSpPr>
          <a:xfrm rot="-10800000">
            <a:off x="10853587" y="8712147"/>
            <a:ext cx="3336737" cy="927152"/>
            <a:chOff x="0" y="0"/>
            <a:chExt cx="1251539" cy="347755"/>
          </a:xfrm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A99F8152-D2A3-A29C-9B69-5CFA3062D653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94" name="TextBox 12">
              <a:extLst>
                <a:ext uri="{FF2B5EF4-FFF2-40B4-BE49-F238E27FC236}">
                  <a16:creationId xmlns:a16="http://schemas.microsoft.com/office/drawing/2014/main" id="{3EFB14E4-A731-C772-6B8D-495DC3EC77B5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5" name="Group 13">
            <a:extLst>
              <a:ext uri="{FF2B5EF4-FFF2-40B4-BE49-F238E27FC236}">
                <a16:creationId xmlns:a16="http://schemas.microsoft.com/office/drawing/2014/main" id="{336FCC6F-3D60-7FA7-AB1D-262CCF9287DB}"/>
              </a:ext>
            </a:extLst>
          </p:cNvPr>
          <p:cNvGrpSpPr/>
          <p:nvPr/>
        </p:nvGrpSpPr>
        <p:grpSpPr>
          <a:xfrm rot="-10800000">
            <a:off x="14135667" y="8712148"/>
            <a:ext cx="3336737" cy="927152"/>
            <a:chOff x="0" y="0"/>
            <a:chExt cx="1251539" cy="347755"/>
          </a:xfrm>
        </p:grpSpPr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B1640D92-C585-A6E9-36DF-580FB2795DA8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97" name="TextBox 15">
              <a:extLst>
                <a:ext uri="{FF2B5EF4-FFF2-40B4-BE49-F238E27FC236}">
                  <a16:creationId xmlns:a16="http://schemas.microsoft.com/office/drawing/2014/main" id="{8ABCE13C-F64B-6D43-95FE-1DA5A470AAF5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1" name="TextBox 19">
            <a:extLst>
              <a:ext uri="{FF2B5EF4-FFF2-40B4-BE49-F238E27FC236}">
                <a16:creationId xmlns:a16="http://schemas.microsoft.com/office/drawing/2014/main" id="{28D7E28F-75FE-2FC8-83B8-DE525FA96CB1}"/>
              </a:ext>
            </a:extLst>
          </p:cNvPr>
          <p:cNvSpPr txBox="1"/>
          <p:nvPr/>
        </p:nvSpPr>
        <p:spPr>
          <a:xfrm>
            <a:off x="8200732" y="8839077"/>
            <a:ext cx="2593602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ZERO-DWELL +  RANSOMWARE</a:t>
            </a:r>
          </a:p>
        </p:txBody>
      </p:sp>
      <p:sp>
        <p:nvSpPr>
          <p:cNvPr id="102" name="TextBox 20">
            <a:extLst>
              <a:ext uri="{FF2B5EF4-FFF2-40B4-BE49-F238E27FC236}">
                <a16:creationId xmlns:a16="http://schemas.microsoft.com/office/drawing/2014/main" id="{59CC572D-3ED6-5793-DD98-44054A18870B}"/>
              </a:ext>
            </a:extLst>
          </p:cNvPr>
          <p:cNvSpPr txBox="1"/>
          <p:nvPr/>
        </p:nvSpPr>
        <p:spPr>
          <a:xfrm>
            <a:off x="11492682" y="8825629"/>
            <a:ext cx="2409868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VERDICT CLOUD +</a:t>
            </a:r>
          </a:p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COMPORTAMIENTO </a:t>
            </a:r>
          </a:p>
        </p:txBody>
      </p:sp>
      <p:sp>
        <p:nvSpPr>
          <p:cNvPr id="103" name="TextBox 21">
            <a:extLst>
              <a:ext uri="{FF2B5EF4-FFF2-40B4-BE49-F238E27FC236}">
                <a16:creationId xmlns:a16="http://schemas.microsoft.com/office/drawing/2014/main" id="{09A753F3-D9BA-C4F2-EFFC-C0652E655AA5}"/>
              </a:ext>
            </a:extLst>
          </p:cNvPr>
          <p:cNvSpPr txBox="1"/>
          <p:nvPr/>
        </p:nvSpPr>
        <p:spPr>
          <a:xfrm>
            <a:off x="15002131" y="8843964"/>
            <a:ext cx="1735803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MONITOREO</a:t>
            </a:r>
          </a:p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ZERO-TRUST</a:t>
            </a:r>
          </a:p>
        </p:txBody>
      </p:sp>
      <p:sp>
        <p:nvSpPr>
          <p:cNvPr id="104" name="AutoShape 22">
            <a:extLst>
              <a:ext uri="{FF2B5EF4-FFF2-40B4-BE49-F238E27FC236}">
                <a16:creationId xmlns:a16="http://schemas.microsoft.com/office/drawing/2014/main" id="{A325D4B6-9A28-D336-974A-990A569E8295}"/>
              </a:ext>
            </a:extLst>
          </p:cNvPr>
          <p:cNvSpPr/>
          <p:nvPr/>
        </p:nvSpPr>
        <p:spPr>
          <a:xfrm flipV="1">
            <a:off x="11049000" y="2272825"/>
            <a:ext cx="0" cy="1956275"/>
          </a:xfrm>
          <a:prstGeom prst="line">
            <a:avLst/>
          </a:prstGeom>
          <a:ln w="1905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05" name="AutoShape 23">
            <a:extLst>
              <a:ext uri="{FF2B5EF4-FFF2-40B4-BE49-F238E27FC236}">
                <a16:creationId xmlns:a16="http://schemas.microsoft.com/office/drawing/2014/main" id="{5474DCBA-D4B9-7DB4-A2C3-90726D4EB385}"/>
              </a:ext>
            </a:extLst>
          </p:cNvPr>
          <p:cNvSpPr/>
          <p:nvPr/>
        </p:nvSpPr>
        <p:spPr>
          <a:xfrm flipV="1">
            <a:off x="8001000" y="2272825"/>
            <a:ext cx="0" cy="1956275"/>
          </a:xfrm>
          <a:prstGeom prst="line">
            <a:avLst/>
          </a:prstGeom>
          <a:ln w="1905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grpSp>
        <p:nvGrpSpPr>
          <p:cNvPr id="106" name="Group 24">
            <a:extLst>
              <a:ext uri="{FF2B5EF4-FFF2-40B4-BE49-F238E27FC236}">
                <a16:creationId xmlns:a16="http://schemas.microsoft.com/office/drawing/2014/main" id="{89D530F7-7DC7-B933-B569-F7309904B39B}"/>
              </a:ext>
            </a:extLst>
          </p:cNvPr>
          <p:cNvGrpSpPr/>
          <p:nvPr/>
        </p:nvGrpSpPr>
        <p:grpSpPr>
          <a:xfrm rot="-10800000">
            <a:off x="1648800" y="2501426"/>
            <a:ext cx="9324000" cy="628650"/>
            <a:chOff x="0" y="0"/>
            <a:chExt cx="2590216" cy="235793"/>
          </a:xfrm>
        </p:grpSpPr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81F87893-B42D-92B2-F842-F548BC094C60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08" name="TextBox 26">
              <a:extLst>
                <a:ext uri="{FF2B5EF4-FFF2-40B4-BE49-F238E27FC236}">
                  <a16:creationId xmlns:a16="http://schemas.microsoft.com/office/drawing/2014/main" id="{82DE21AF-089C-A1D0-EE7B-07ABDDD9692B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09" name="TextBox 27">
            <a:extLst>
              <a:ext uri="{FF2B5EF4-FFF2-40B4-BE49-F238E27FC236}">
                <a16:creationId xmlns:a16="http://schemas.microsoft.com/office/drawing/2014/main" id="{62CCDB5C-751E-19FC-772E-AE85A25A27A8}"/>
              </a:ext>
            </a:extLst>
          </p:cNvPr>
          <p:cNvSpPr txBox="1"/>
          <p:nvPr/>
        </p:nvSpPr>
        <p:spPr>
          <a:xfrm>
            <a:off x="1905000" y="2625517"/>
            <a:ext cx="641463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ENFOQUE  OPERATIVO  PROACTIVO</a:t>
            </a:r>
          </a:p>
        </p:txBody>
      </p:sp>
      <p:grpSp>
        <p:nvGrpSpPr>
          <p:cNvPr id="110" name="Group 28">
            <a:extLst>
              <a:ext uri="{FF2B5EF4-FFF2-40B4-BE49-F238E27FC236}">
                <a16:creationId xmlns:a16="http://schemas.microsoft.com/office/drawing/2014/main" id="{8992A250-35C6-BA0D-16F7-A39CE1BA44F5}"/>
              </a:ext>
            </a:extLst>
          </p:cNvPr>
          <p:cNvGrpSpPr/>
          <p:nvPr/>
        </p:nvGrpSpPr>
        <p:grpSpPr>
          <a:xfrm rot="-10800000">
            <a:off x="8506067" y="3311051"/>
            <a:ext cx="8928000" cy="755623"/>
            <a:chOff x="-24771" y="-47625"/>
            <a:chExt cx="2652131" cy="283418"/>
          </a:xfrm>
        </p:grpSpPr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C56AB05C-521A-49CF-4187-181C04E73E3B}"/>
                </a:ext>
              </a:extLst>
            </p:cNvPr>
            <p:cNvSpPr/>
            <p:nvPr/>
          </p:nvSpPr>
          <p:spPr>
            <a:xfrm>
              <a:off x="-24771" y="0"/>
              <a:ext cx="2627360" cy="235793"/>
            </a:xfrm>
            <a:custGeom>
              <a:avLst/>
              <a:gdLst/>
              <a:ahLst/>
              <a:cxnLst/>
              <a:rect l="l" t="t" r="r" b="b"/>
              <a:pathLst>
                <a:path w="2627360" h="235793">
                  <a:moveTo>
                    <a:pt x="110523" y="0"/>
                  </a:moveTo>
                  <a:lnTo>
                    <a:pt x="2516837" y="0"/>
                  </a:lnTo>
                  <a:cubicBezTo>
                    <a:pt x="2577878" y="0"/>
                    <a:pt x="2627360" y="49483"/>
                    <a:pt x="2627360" y="110523"/>
                  </a:cubicBezTo>
                  <a:lnTo>
                    <a:pt x="2627360" y="125270"/>
                  </a:lnTo>
                  <a:cubicBezTo>
                    <a:pt x="2627360" y="154583"/>
                    <a:pt x="2615716" y="182695"/>
                    <a:pt x="2594989" y="203422"/>
                  </a:cubicBezTo>
                  <a:cubicBezTo>
                    <a:pt x="2574262" y="224149"/>
                    <a:pt x="2546150" y="235793"/>
                    <a:pt x="2516837" y="235793"/>
                  </a:cubicBezTo>
                  <a:lnTo>
                    <a:pt x="110523" y="235793"/>
                  </a:lnTo>
                  <a:cubicBezTo>
                    <a:pt x="81210" y="235793"/>
                    <a:pt x="53098" y="224149"/>
                    <a:pt x="32371" y="203422"/>
                  </a:cubicBezTo>
                  <a:cubicBezTo>
                    <a:pt x="11644" y="182695"/>
                    <a:pt x="0" y="154583"/>
                    <a:pt x="0" y="125270"/>
                  </a:cubicBezTo>
                  <a:lnTo>
                    <a:pt x="0" y="110523"/>
                  </a:lnTo>
                  <a:cubicBezTo>
                    <a:pt x="0" y="81210"/>
                    <a:pt x="11644" y="53098"/>
                    <a:pt x="32371" y="32371"/>
                  </a:cubicBezTo>
                  <a:cubicBezTo>
                    <a:pt x="53098" y="11644"/>
                    <a:pt x="81210" y="0"/>
                    <a:pt x="1105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2" name="TextBox 30">
              <a:extLst>
                <a:ext uri="{FF2B5EF4-FFF2-40B4-BE49-F238E27FC236}">
                  <a16:creationId xmlns:a16="http://schemas.microsoft.com/office/drawing/2014/main" id="{358D934D-C8BF-5966-6A9D-D0F778DD0123}"/>
                </a:ext>
              </a:extLst>
            </p:cNvPr>
            <p:cNvSpPr txBox="1"/>
            <p:nvPr/>
          </p:nvSpPr>
          <p:spPr>
            <a:xfrm>
              <a:off x="0" y="-47625"/>
              <a:ext cx="2627360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3" name="TextBox 31">
            <a:extLst>
              <a:ext uri="{FF2B5EF4-FFF2-40B4-BE49-F238E27FC236}">
                <a16:creationId xmlns:a16="http://schemas.microsoft.com/office/drawing/2014/main" id="{3F2A42C9-DD5B-40B4-AE1E-8294925F5522}"/>
              </a:ext>
            </a:extLst>
          </p:cNvPr>
          <p:cNvSpPr txBox="1"/>
          <p:nvPr/>
        </p:nvSpPr>
        <p:spPr>
          <a:xfrm>
            <a:off x="10453054" y="3435142"/>
            <a:ext cx="6067223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ENFOQUE  OPERATIVO  REACTIVO</a:t>
            </a:r>
          </a:p>
        </p:txBody>
      </p:sp>
      <p:sp>
        <p:nvSpPr>
          <p:cNvPr id="114" name="Freeform 32">
            <a:extLst>
              <a:ext uri="{FF2B5EF4-FFF2-40B4-BE49-F238E27FC236}">
                <a16:creationId xmlns:a16="http://schemas.microsoft.com/office/drawing/2014/main" id="{65FC9539-7D85-ED89-8441-01B6901A97BC}"/>
              </a:ext>
            </a:extLst>
          </p:cNvPr>
          <p:cNvSpPr/>
          <p:nvPr/>
        </p:nvSpPr>
        <p:spPr>
          <a:xfrm>
            <a:off x="16816045" y="3397070"/>
            <a:ext cx="456613" cy="456613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5" name="Freeform 70">
            <a:extLst>
              <a:ext uri="{FF2B5EF4-FFF2-40B4-BE49-F238E27FC236}">
                <a16:creationId xmlns:a16="http://schemas.microsoft.com/office/drawing/2014/main" id="{B59071C3-F2DE-0CB0-D66D-2B02EDE311F9}"/>
              </a:ext>
            </a:extLst>
          </p:cNvPr>
          <p:cNvSpPr/>
          <p:nvPr/>
        </p:nvSpPr>
        <p:spPr>
          <a:xfrm>
            <a:off x="10417323" y="2577920"/>
            <a:ext cx="456613" cy="456613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16" name="Group 7">
            <a:extLst>
              <a:ext uri="{FF2B5EF4-FFF2-40B4-BE49-F238E27FC236}">
                <a16:creationId xmlns:a16="http://schemas.microsoft.com/office/drawing/2014/main" id="{09A57909-A42E-E027-048D-8C33F7A0BBEF}"/>
              </a:ext>
            </a:extLst>
          </p:cNvPr>
          <p:cNvGrpSpPr/>
          <p:nvPr/>
        </p:nvGrpSpPr>
        <p:grpSpPr>
          <a:xfrm rot="-10800000">
            <a:off x="1372418" y="7492947"/>
            <a:ext cx="3336737" cy="927152"/>
            <a:chOff x="0" y="0"/>
            <a:chExt cx="1251539" cy="347755"/>
          </a:xfrm>
        </p:grpSpPr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1AC5962F-D703-9D50-2035-C4E70F4DCC5B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18" name="TextBox 9">
              <a:extLst>
                <a:ext uri="{FF2B5EF4-FFF2-40B4-BE49-F238E27FC236}">
                  <a16:creationId xmlns:a16="http://schemas.microsoft.com/office/drawing/2014/main" id="{201E7042-84C7-138C-FC0E-2891A053282D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9" name="Group 10">
            <a:extLst>
              <a:ext uri="{FF2B5EF4-FFF2-40B4-BE49-F238E27FC236}">
                <a16:creationId xmlns:a16="http://schemas.microsoft.com/office/drawing/2014/main" id="{79D73FB4-51D6-B2B8-7A65-D3C4D9B0D0A8}"/>
              </a:ext>
            </a:extLst>
          </p:cNvPr>
          <p:cNvGrpSpPr/>
          <p:nvPr/>
        </p:nvGrpSpPr>
        <p:grpSpPr>
          <a:xfrm rot="-10800000">
            <a:off x="4452787" y="7492947"/>
            <a:ext cx="3336737" cy="927152"/>
            <a:chOff x="0" y="0"/>
            <a:chExt cx="1251539" cy="347755"/>
          </a:xfrm>
        </p:grpSpPr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AB483032-F027-B38A-ECDB-90FAFCE3EF60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21" name="TextBox 12">
              <a:extLst>
                <a:ext uri="{FF2B5EF4-FFF2-40B4-BE49-F238E27FC236}">
                  <a16:creationId xmlns:a16="http://schemas.microsoft.com/office/drawing/2014/main" id="{28FA419A-C64C-08AF-2B43-8D7BA5BAA540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2" name="Group 13">
            <a:extLst>
              <a:ext uri="{FF2B5EF4-FFF2-40B4-BE49-F238E27FC236}">
                <a16:creationId xmlns:a16="http://schemas.microsoft.com/office/drawing/2014/main" id="{F099D122-C9CE-643D-F0F3-45C61F52E613}"/>
              </a:ext>
            </a:extLst>
          </p:cNvPr>
          <p:cNvGrpSpPr/>
          <p:nvPr/>
        </p:nvGrpSpPr>
        <p:grpSpPr>
          <a:xfrm rot="-10800000">
            <a:off x="7734867" y="7492948"/>
            <a:ext cx="3336737" cy="927152"/>
            <a:chOff x="0" y="0"/>
            <a:chExt cx="1251539" cy="347755"/>
          </a:xfrm>
        </p:grpSpPr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8E4C8D91-FE82-8CAA-0045-B90767D9D9E2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24" name="TextBox 15">
              <a:extLst>
                <a:ext uri="{FF2B5EF4-FFF2-40B4-BE49-F238E27FC236}">
                  <a16:creationId xmlns:a16="http://schemas.microsoft.com/office/drawing/2014/main" id="{9D19B505-52FA-6D92-67AC-2A3AD29EEE3D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5" name="TextBox 19">
            <a:extLst>
              <a:ext uri="{FF2B5EF4-FFF2-40B4-BE49-F238E27FC236}">
                <a16:creationId xmlns:a16="http://schemas.microsoft.com/office/drawing/2014/main" id="{CB0B9746-8E25-14BA-68D5-99277FEB1F46}"/>
              </a:ext>
            </a:extLst>
          </p:cNvPr>
          <p:cNvSpPr txBox="1"/>
          <p:nvPr/>
        </p:nvSpPr>
        <p:spPr>
          <a:xfrm>
            <a:off x="1668735" y="7616770"/>
            <a:ext cx="2800999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FIREWALL + GESTIÓN VULNERABILIDADES</a:t>
            </a:r>
          </a:p>
        </p:txBody>
      </p:sp>
      <p:sp>
        <p:nvSpPr>
          <p:cNvPr id="126" name="TextBox 20">
            <a:extLst>
              <a:ext uri="{FF2B5EF4-FFF2-40B4-BE49-F238E27FC236}">
                <a16:creationId xmlns:a16="http://schemas.microsoft.com/office/drawing/2014/main" id="{11EA0F0D-BA3F-612A-A9C8-D8607FC3BDCC}"/>
              </a:ext>
            </a:extLst>
          </p:cNvPr>
          <p:cNvSpPr txBox="1"/>
          <p:nvPr/>
        </p:nvSpPr>
        <p:spPr>
          <a:xfrm>
            <a:off x="5151824" y="7800971"/>
            <a:ext cx="1908710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NGAV + HIPS</a:t>
            </a:r>
          </a:p>
        </p:txBody>
      </p:sp>
      <p:sp>
        <p:nvSpPr>
          <p:cNvPr id="127" name="TextBox 21">
            <a:extLst>
              <a:ext uri="{FF2B5EF4-FFF2-40B4-BE49-F238E27FC236}">
                <a16:creationId xmlns:a16="http://schemas.microsoft.com/office/drawing/2014/main" id="{9BDB1298-303C-56C1-43A2-A64501884CAC}"/>
              </a:ext>
            </a:extLst>
          </p:cNvPr>
          <p:cNvSpPr txBox="1"/>
          <p:nvPr/>
        </p:nvSpPr>
        <p:spPr>
          <a:xfrm>
            <a:off x="8127334" y="7626171"/>
            <a:ext cx="2951778" cy="670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EDR + FILELESS MALWARE DETECTION</a:t>
            </a:r>
          </a:p>
        </p:txBody>
      </p:sp>
      <p:sp>
        <p:nvSpPr>
          <p:cNvPr id="128" name="AutoShape 23">
            <a:extLst>
              <a:ext uri="{FF2B5EF4-FFF2-40B4-BE49-F238E27FC236}">
                <a16:creationId xmlns:a16="http://schemas.microsoft.com/office/drawing/2014/main" id="{FE9E16D4-1B50-13C1-A81C-B8F507BF4649}"/>
              </a:ext>
            </a:extLst>
          </p:cNvPr>
          <p:cNvSpPr/>
          <p:nvPr/>
        </p:nvSpPr>
        <p:spPr>
          <a:xfrm flipV="1">
            <a:off x="838200" y="2272825"/>
            <a:ext cx="0" cy="1956275"/>
          </a:xfrm>
          <a:prstGeom prst="line">
            <a:avLst/>
          </a:prstGeom>
          <a:ln w="1905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29" name="AutoShape 23">
            <a:extLst>
              <a:ext uri="{FF2B5EF4-FFF2-40B4-BE49-F238E27FC236}">
                <a16:creationId xmlns:a16="http://schemas.microsoft.com/office/drawing/2014/main" id="{A81B527F-4EC2-B6D6-5C6B-19027DE33EB7}"/>
              </a:ext>
            </a:extLst>
          </p:cNvPr>
          <p:cNvSpPr/>
          <p:nvPr/>
        </p:nvSpPr>
        <p:spPr>
          <a:xfrm flipV="1">
            <a:off x="838200" y="4787425"/>
            <a:ext cx="0" cy="1956275"/>
          </a:xfrm>
          <a:prstGeom prst="line">
            <a:avLst/>
          </a:prstGeom>
          <a:ln w="1905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30" name="AutoShape 23">
            <a:extLst>
              <a:ext uri="{FF2B5EF4-FFF2-40B4-BE49-F238E27FC236}">
                <a16:creationId xmlns:a16="http://schemas.microsoft.com/office/drawing/2014/main" id="{2869B250-E02C-B8CF-9EFD-59340271F1E0}"/>
              </a:ext>
            </a:extLst>
          </p:cNvPr>
          <p:cNvSpPr/>
          <p:nvPr/>
        </p:nvSpPr>
        <p:spPr>
          <a:xfrm flipV="1">
            <a:off x="838200" y="7606825"/>
            <a:ext cx="0" cy="1956275"/>
          </a:xfrm>
          <a:prstGeom prst="line">
            <a:avLst/>
          </a:prstGeom>
          <a:ln w="1905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32" name="TextBox 19">
            <a:extLst>
              <a:ext uri="{FF2B5EF4-FFF2-40B4-BE49-F238E27FC236}">
                <a16:creationId xmlns:a16="http://schemas.microsoft.com/office/drawing/2014/main" id="{0A988D01-F822-8995-EF78-3191DF218BC2}"/>
              </a:ext>
            </a:extLst>
          </p:cNvPr>
          <p:cNvSpPr txBox="1"/>
          <p:nvPr/>
        </p:nvSpPr>
        <p:spPr>
          <a:xfrm rot="16200000">
            <a:off x="-322226" y="3181276"/>
            <a:ext cx="1619374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ESTRATEGIA</a:t>
            </a:r>
          </a:p>
        </p:txBody>
      </p:sp>
      <p:sp>
        <p:nvSpPr>
          <p:cNvPr id="133" name="TextBox 19">
            <a:extLst>
              <a:ext uri="{FF2B5EF4-FFF2-40B4-BE49-F238E27FC236}">
                <a16:creationId xmlns:a16="http://schemas.microsoft.com/office/drawing/2014/main" id="{28FAB292-EC16-A106-343C-D1E73FD57FDE}"/>
              </a:ext>
            </a:extLst>
          </p:cNvPr>
          <p:cNvSpPr txBox="1"/>
          <p:nvPr/>
        </p:nvSpPr>
        <p:spPr>
          <a:xfrm rot="16200000">
            <a:off x="-362023" y="5619677"/>
            <a:ext cx="1619374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TÁCTICA</a:t>
            </a:r>
          </a:p>
        </p:txBody>
      </p:sp>
      <p:sp>
        <p:nvSpPr>
          <p:cNvPr id="134" name="TextBox 19">
            <a:extLst>
              <a:ext uri="{FF2B5EF4-FFF2-40B4-BE49-F238E27FC236}">
                <a16:creationId xmlns:a16="http://schemas.microsoft.com/office/drawing/2014/main" id="{5534C8BE-CE71-A4AB-6689-4096A4DF8DCE}"/>
              </a:ext>
            </a:extLst>
          </p:cNvPr>
          <p:cNvSpPr txBox="1"/>
          <p:nvPr/>
        </p:nvSpPr>
        <p:spPr>
          <a:xfrm rot="16200000">
            <a:off x="-342951" y="8362877"/>
            <a:ext cx="1619374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OPERACIÓN</a:t>
            </a:r>
          </a:p>
        </p:txBody>
      </p:sp>
    </p:spTree>
    <p:extLst>
      <p:ext uri="{BB962C8B-B14F-4D97-AF65-F5344CB8AC3E}">
        <p14:creationId xmlns:p14="http://schemas.microsoft.com/office/powerpoint/2010/main" val="256580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FCA2A-D824-4C99-06D8-6F7885190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0AEA58-21F6-A39A-9DC7-6A431410D824}"/>
              </a:ext>
            </a:extLst>
          </p:cNvPr>
          <p:cNvGrpSpPr/>
          <p:nvPr/>
        </p:nvGrpSpPr>
        <p:grpSpPr>
          <a:xfrm rot="10715991">
            <a:off x="-3705550" y="-5377625"/>
            <a:ext cx="25771666" cy="19435150"/>
            <a:chOff x="0" y="0"/>
            <a:chExt cx="34362221" cy="259135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6469EFE-A92A-B116-8FB2-3E26C30A0C54}"/>
                </a:ext>
              </a:extLst>
            </p:cNvPr>
            <p:cNvSpPr/>
            <p:nvPr/>
          </p:nvSpPr>
          <p:spPr>
            <a:xfrm flipH="1" flipV="1">
              <a:off x="0" y="4394193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8FED1E8-C3D3-A6A8-DE4D-28D996A3E829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F69046D-6C6C-14F4-7D6A-0C9D1AAC4944}"/>
              </a:ext>
            </a:extLst>
          </p:cNvPr>
          <p:cNvSpPr/>
          <p:nvPr/>
        </p:nvSpPr>
        <p:spPr>
          <a:xfrm rot="-4378107" flipH="1" flipV="1">
            <a:off x="-10607483" y="-3197061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1BE803B-94A3-A7FA-2C25-7CF20B1E9385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FAF1AC6-6C90-3A95-EE48-A5604D8458A8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32A803C-821A-920F-2373-8B349437A684}"/>
              </a:ext>
            </a:extLst>
          </p:cNvPr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E2F71F0-65A1-9A5E-377A-D043EA0BB129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87AE3B1-AC88-50CB-BFEC-6F078B3B3033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17B718F0-D3B0-0DA9-29A7-096E0C0B488E}"/>
              </a:ext>
            </a:extLst>
          </p:cNvPr>
          <p:cNvGrpSpPr/>
          <p:nvPr/>
        </p:nvGrpSpPr>
        <p:grpSpPr>
          <a:xfrm rot="10715991">
            <a:off x="-19145464" y="-7470855"/>
            <a:ext cx="25771666" cy="17449148"/>
            <a:chOff x="0" y="2648001"/>
            <a:chExt cx="34362221" cy="2326553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229B7CD-1388-051A-D68D-1AFF369EE547}"/>
                </a:ext>
              </a:extLst>
            </p:cNvPr>
            <p:cNvSpPr/>
            <p:nvPr/>
          </p:nvSpPr>
          <p:spPr>
            <a:xfrm flipH="1" flipV="1">
              <a:off x="0" y="4394191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31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63DC716-576C-4C93-13B3-994501F4D44C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DAC2445-44B2-1121-FFED-EEDFE9A6E2DF}"/>
              </a:ext>
            </a:extLst>
          </p:cNvPr>
          <p:cNvSpPr/>
          <p:nvPr/>
        </p:nvSpPr>
        <p:spPr>
          <a:xfrm rot="-10800000">
            <a:off x="-557141" y="-429259"/>
            <a:ext cx="19336150" cy="10716258"/>
          </a:xfrm>
          <a:custGeom>
            <a:avLst/>
            <a:gdLst/>
            <a:ahLst/>
            <a:cxnLst/>
            <a:rect l="l" t="t" r="r" b="b"/>
            <a:pathLst>
              <a:path w="19336150" h="10716258">
                <a:moveTo>
                  <a:pt x="0" y="0"/>
                </a:moveTo>
                <a:lnTo>
                  <a:pt x="19336150" y="0"/>
                </a:lnTo>
                <a:lnTo>
                  <a:pt x="19336150" y="10716258"/>
                </a:lnTo>
                <a:lnTo>
                  <a:pt x="0" y="107162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6444" r="-66444" b="-8731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6DD138F-FD61-E821-B49A-0F0A29670EF3}"/>
              </a:ext>
            </a:extLst>
          </p:cNvPr>
          <p:cNvSpPr/>
          <p:nvPr/>
        </p:nvSpPr>
        <p:spPr>
          <a:xfrm rot="-4378107" flipH="1" flipV="1">
            <a:off x="-10989352" y="-3197742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7000"/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368E3458-014D-91B9-F65F-8787B988C48B}"/>
              </a:ext>
            </a:extLst>
          </p:cNvPr>
          <p:cNvGrpSpPr/>
          <p:nvPr/>
        </p:nvGrpSpPr>
        <p:grpSpPr>
          <a:xfrm rot="-10800000">
            <a:off x="4046700" y="1253721"/>
            <a:ext cx="3336737" cy="927152"/>
            <a:chOff x="0" y="0"/>
            <a:chExt cx="1251539" cy="347755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32184BF-62A1-7681-4B98-22359A30EC3E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4AD364BA-6BA8-F174-8244-7C6D89B07D9B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33672E94-65D5-7ADB-5CE4-95E567EDB6B6}"/>
              </a:ext>
            </a:extLst>
          </p:cNvPr>
          <p:cNvGrpSpPr/>
          <p:nvPr/>
        </p:nvGrpSpPr>
        <p:grpSpPr>
          <a:xfrm rot="-10800000">
            <a:off x="7127069" y="1253721"/>
            <a:ext cx="3336737" cy="927152"/>
            <a:chOff x="0" y="0"/>
            <a:chExt cx="1251539" cy="347755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3273231-7A79-F4FD-6CB3-E75D628DA376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603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C0663B70-2420-4121-22F5-F2B49640EA48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CA6C8E63-4AE8-48EC-CE06-A3CFEC867F3A}"/>
              </a:ext>
            </a:extLst>
          </p:cNvPr>
          <p:cNvGrpSpPr/>
          <p:nvPr/>
        </p:nvGrpSpPr>
        <p:grpSpPr>
          <a:xfrm rot="-10800000">
            <a:off x="10409149" y="1253722"/>
            <a:ext cx="3336737" cy="927152"/>
            <a:chOff x="0" y="0"/>
            <a:chExt cx="1251539" cy="347755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E2506DA-D6A9-7D47-12EB-CF8EEE9BDC86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4A441F61-6C30-9898-DC44-2CD6E511FC67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6" name="Freeform 16">
            <a:extLst>
              <a:ext uri="{FF2B5EF4-FFF2-40B4-BE49-F238E27FC236}">
                <a16:creationId xmlns:a16="http://schemas.microsoft.com/office/drawing/2014/main" id="{F7E4BA11-BAF6-DB71-C5DC-BDB45631D639}"/>
              </a:ext>
            </a:extLst>
          </p:cNvPr>
          <p:cNvSpPr/>
          <p:nvPr/>
        </p:nvSpPr>
        <p:spPr>
          <a:xfrm>
            <a:off x="6447334" y="1253721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A060B748-00E7-AD11-B345-2D0C91731BD3}"/>
              </a:ext>
            </a:extLst>
          </p:cNvPr>
          <p:cNvSpPr/>
          <p:nvPr/>
        </p:nvSpPr>
        <p:spPr>
          <a:xfrm>
            <a:off x="9538566" y="1253721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C39F33B2-432E-56BB-D682-7F423B957100}"/>
              </a:ext>
            </a:extLst>
          </p:cNvPr>
          <p:cNvSpPr/>
          <p:nvPr/>
        </p:nvSpPr>
        <p:spPr>
          <a:xfrm>
            <a:off x="12820645" y="1253722"/>
            <a:ext cx="927152" cy="927152"/>
          </a:xfrm>
          <a:custGeom>
            <a:avLst/>
            <a:gdLst/>
            <a:ahLst/>
            <a:cxnLst/>
            <a:rect l="l" t="t" r="r" b="b"/>
            <a:pathLst>
              <a:path w="927152" h="927152">
                <a:moveTo>
                  <a:pt x="0" y="0"/>
                </a:moveTo>
                <a:lnTo>
                  <a:pt x="927152" y="0"/>
                </a:lnTo>
                <a:lnTo>
                  <a:pt x="927152" y="927152"/>
                </a:lnTo>
                <a:lnTo>
                  <a:pt x="0" y="927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D468F1F-21F5-2701-E9B9-F76593581AFE}"/>
              </a:ext>
            </a:extLst>
          </p:cNvPr>
          <p:cNvSpPr txBox="1"/>
          <p:nvPr/>
        </p:nvSpPr>
        <p:spPr>
          <a:xfrm>
            <a:off x="4734048" y="1517017"/>
            <a:ext cx="1619374" cy="34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PROTECCIÓN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B8C4A21E-3B49-7488-1AA1-72BB4BDC9CF7}"/>
              </a:ext>
            </a:extLst>
          </p:cNvPr>
          <p:cNvSpPr txBox="1"/>
          <p:nvPr/>
        </p:nvSpPr>
        <p:spPr>
          <a:xfrm>
            <a:off x="7900027" y="1517017"/>
            <a:ext cx="1533764" cy="34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DETECCIÓN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882DF5AA-6165-D98D-4DBF-DEC96800BB9A}"/>
              </a:ext>
            </a:extLst>
          </p:cNvPr>
          <p:cNvSpPr txBox="1"/>
          <p:nvPr/>
        </p:nvSpPr>
        <p:spPr>
          <a:xfrm>
            <a:off x="10980068" y="1517017"/>
            <a:ext cx="1504529" cy="34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4"/>
              </a:lnSpc>
            </a:pPr>
            <a:r>
              <a:rPr lang="en-US" sz="1895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RESPUESTA</a:t>
            </a:r>
          </a:p>
        </p:txBody>
      </p:sp>
      <p:sp>
        <p:nvSpPr>
          <p:cNvPr id="32" name="AutoShape 22">
            <a:extLst>
              <a:ext uri="{FF2B5EF4-FFF2-40B4-BE49-F238E27FC236}">
                <a16:creationId xmlns:a16="http://schemas.microsoft.com/office/drawing/2014/main" id="{AAAE3A6D-CE06-4C70-2F00-86BDBE9C1300}"/>
              </a:ext>
            </a:extLst>
          </p:cNvPr>
          <p:cNvSpPr/>
          <p:nvPr/>
        </p:nvSpPr>
        <p:spPr>
          <a:xfrm flipV="1">
            <a:off x="10253533" y="7728323"/>
            <a:ext cx="0" cy="1956275"/>
          </a:xfrm>
          <a:prstGeom prst="line">
            <a:avLst/>
          </a:prstGeom>
          <a:ln w="1905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33" name="AutoShape 23">
            <a:extLst>
              <a:ext uri="{FF2B5EF4-FFF2-40B4-BE49-F238E27FC236}">
                <a16:creationId xmlns:a16="http://schemas.microsoft.com/office/drawing/2014/main" id="{1FDFCF3F-F68F-EBE5-7FA4-F0414AF0D150}"/>
              </a:ext>
            </a:extLst>
          </p:cNvPr>
          <p:cNvSpPr/>
          <p:nvPr/>
        </p:nvSpPr>
        <p:spPr>
          <a:xfrm flipV="1">
            <a:off x="8317537" y="7728323"/>
            <a:ext cx="0" cy="1956275"/>
          </a:xfrm>
          <a:prstGeom prst="line">
            <a:avLst/>
          </a:prstGeom>
          <a:ln w="19050" cap="flat">
            <a:solidFill>
              <a:srgbClr val="FFFFFF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4319CB36-1BAF-C632-2695-58654D207C60}"/>
              </a:ext>
            </a:extLst>
          </p:cNvPr>
          <p:cNvGrpSpPr/>
          <p:nvPr/>
        </p:nvGrpSpPr>
        <p:grpSpPr>
          <a:xfrm rot="-10800000">
            <a:off x="3347738" y="7959449"/>
            <a:ext cx="6905794" cy="628650"/>
            <a:chOff x="0" y="0"/>
            <a:chExt cx="2590216" cy="235793"/>
          </a:xfrm>
        </p:grpSpPr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FADEBA1-2C63-BA5A-F70F-AD798099FD90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36" name="TextBox 26">
              <a:extLst>
                <a:ext uri="{FF2B5EF4-FFF2-40B4-BE49-F238E27FC236}">
                  <a16:creationId xmlns:a16="http://schemas.microsoft.com/office/drawing/2014/main" id="{2A283053-6DE0-A806-F27F-125F9B3E07A7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7" name="TextBox 27">
            <a:extLst>
              <a:ext uri="{FF2B5EF4-FFF2-40B4-BE49-F238E27FC236}">
                <a16:creationId xmlns:a16="http://schemas.microsoft.com/office/drawing/2014/main" id="{D22E4C03-595B-9B89-2C96-0A62D2465E3C}"/>
              </a:ext>
            </a:extLst>
          </p:cNvPr>
          <p:cNvSpPr txBox="1"/>
          <p:nvPr/>
        </p:nvSpPr>
        <p:spPr>
          <a:xfrm>
            <a:off x="3437592" y="8083540"/>
            <a:ext cx="6414634" cy="34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PROACTIVO</a:t>
            </a:r>
          </a:p>
        </p:txBody>
      </p:sp>
      <p:grpSp>
        <p:nvGrpSpPr>
          <p:cNvPr id="38" name="Group 28">
            <a:extLst>
              <a:ext uri="{FF2B5EF4-FFF2-40B4-BE49-F238E27FC236}">
                <a16:creationId xmlns:a16="http://schemas.microsoft.com/office/drawing/2014/main" id="{D409616F-37EB-48F1-128C-61D3D7B76F0B}"/>
              </a:ext>
            </a:extLst>
          </p:cNvPr>
          <p:cNvGrpSpPr/>
          <p:nvPr/>
        </p:nvGrpSpPr>
        <p:grpSpPr>
          <a:xfrm rot="-10800000">
            <a:off x="8308012" y="8769074"/>
            <a:ext cx="7070867" cy="755623"/>
            <a:chOff x="-24771" y="-47625"/>
            <a:chExt cx="2652131" cy="283418"/>
          </a:xfrm>
        </p:grpSpPr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3D21D74F-5391-5D98-E109-70A98C9240BC}"/>
                </a:ext>
              </a:extLst>
            </p:cNvPr>
            <p:cNvSpPr/>
            <p:nvPr/>
          </p:nvSpPr>
          <p:spPr>
            <a:xfrm>
              <a:off x="-24771" y="0"/>
              <a:ext cx="2627360" cy="235793"/>
            </a:xfrm>
            <a:custGeom>
              <a:avLst/>
              <a:gdLst/>
              <a:ahLst/>
              <a:cxnLst/>
              <a:rect l="l" t="t" r="r" b="b"/>
              <a:pathLst>
                <a:path w="2627360" h="235793">
                  <a:moveTo>
                    <a:pt x="110523" y="0"/>
                  </a:moveTo>
                  <a:lnTo>
                    <a:pt x="2516837" y="0"/>
                  </a:lnTo>
                  <a:cubicBezTo>
                    <a:pt x="2577878" y="0"/>
                    <a:pt x="2627360" y="49483"/>
                    <a:pt x="2627360" y="110523"/>
                  </a:cubicBezTo>
                  <a:lnTo>
                    <a:pt x="2627360" y="125270"/>
                  </a:lnTo>
                  <a:cubicBezTo>
                    <a:pt x="2627360" y="154583"/>
                    <a:pt x="2615716" y="182695"/>
                    <a:pt x="2594989" y="203422"/>
                  </a:cubicBezTo>
                  <a:cubicBezTo>
                    <a:pt x="2574262" y="224149"/>
                    <a:pt x="2546150" y="235793"/>
                    <a:pt x="2516837" y="235793"/>
                  </a:cubicBezTo>
                  <a:lnTo>
                    <a:pt x="110523" y="235793"/>
                  </a:lnTo>
                  <a:cubicBezTo>
                    <a:pt x="81210" y="235793"/>
                    <a:pt x="53098" y="224149"/>
                    <a:pt x="32371" y="203422"/>
                  </a:cubicBezTo>
                  <a:cubicBezTo>
                    <a:pt x="11644" y="182695"/>
                    <a:pt x="0" y="154583"/>
                    <a:pt x="0" y="125270"/>
                  </a:cubicBezTo>
                  <a:lnTo>
                    <a:pt x="0" y="110523"/>
                  </a:lnTo>
                  <a:cubicBezTo>
                    <a:pt x="0" y="81210"/>
                    <a:pt x="11644" y="53098"/>
                    <a:pt x="32371" y="32371"/>
                  </a:cubicBezTo>
                  <a:cubicBezTo>
                    <a:pt x="53098" y="11644"/>
                    <a:pt x="81210" y="0"/>
                    <a:pt x="1105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0" name="TextBox 30">
              <a:extLst>
                <a:ext uri="{FF2B5EF4-FFF2-40B4-BE49-F238E27FC236}">
                  <a16:creationId xmlns:a16="http://schemas.microsoft.com/office/drawing/2014/main" id="{D9EF8CC0-3F66-5DDF-368A-10EEB12D1443}"/>
                </a:ext>
              </a:extLst>
            </p:cNvPr>
            <p:cNvSpPr txBox="1"/>
            <p:nvPr/>
          </p:nvSpPr>
          <p:spPr>
            <a:xfrm>
              <a:off x="0" y="-47625"/>
              <a:ext cx="2627360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TextBox 31">
            <a:extLst>
              <a:ext uri="{FF2B5EF4-FFF2-40B4-BE49-F238E27FC236}">
                <a16:creationId xmlns:a16="http://schemas.microsoft.com/office/drawing/2014/main" id="{598DB1A4-34FA-86FA-45AC-B56D4352CB58}"/>
              </a:ext>
            </a:extLst>
          </p:cNvPr>
          <p:cNvSpPr txBox="1"/>
          <p:nvPr/>
        </p:nvSpPr>
        <p:spPr>
          <a:xfrm>
            <a:off x="8397866" y="8893165"/>
            <a:ext cx="6414634" cy="34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189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REACTIVO</a:t>
            </a:r>
          </a:p>
        </p:txBody>
      </p:sp>
      <p:sp>
        <p:nvSpPr>
          <p:cNvPr id="42" name="Freeform 32">
            <a:extLst>
              <a:ext uri="{FF2B5EF4-FFF2-40B4-BE49-F238E27FC236}">
                <a16:creationId xmlns:a16="http://schemas.microsoft.com/office/drawing/2014/main" id="{EDEB9E07-2F27-B959-0384-AB60B3C301A3}"/>
              </a:ext>
            </a:extLst>
          </p:cNvPr>
          <p:cNvSpPr/>
          <p:nvPr/>
        </p:nvSpPr>
        <p:spPr>
          <a:xfrm>
            <a:off x="14760857" y="8855093"/>
            <a:ext cx="456613" cy="456613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3" name="Freeform 33">
            <a:extLst>
              <a:ext uri="{FF2B5EF4-FFF2-40B4-BE49-F238E27FC236}">
                <a16:creationId xmlns:a16="http://schemas.microsoft.com/office/drawing/2014/main" id="{262E1A07-C92D-7B35-5B54-00EFCF25F9E8}"/>
              </a:ext>
            </a:extLst>
          </p:cNvPr>
          <p:cNvSpPr/>
          <p:nvPr/>
        </p:nvSpPr>
        <p:spPr>
          <a:xfrm>
            <a:off x="13497546" y="3831399"/>
            <a:ext cx="1815291" cy="471976"/>
          </a:xfrm>
          <a:custGeom>
            <a:avLst/>
            <a:gdLst/>
            <a:ahLst/>
            <a:cxnLst/>
            <a:rect l="l" t="t" r="r" b="b"/>
            <a:pathLst>
              <a:path w="1815291" h="471976">
                <a:moveTo>
                  <a:pt x="0" y="0"/>
                </a:moveTo>
                <a:lnTo>
                  <a:pt x="1815291" y="0"/>
                </a:lnTo>
                <a:lnTo>
                  <a:pt x="1815291" y="471975"/>
                </a:lnTo>
                <a:lnTo>
                  <a:pt x="0" y="471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44" name="Group 34">
            <a:extLst>
              <a:ext uri="{FF2B5EF4-FFF2-40B4-BE49-F238E27FC236}">
                <a16:creationId xmlns:a16="http://schemas.microsoft.com/office/drawing/2014/main" id="{A874F870-90E2-F4DA-9F4F-D5EBA97A6981}"/>
              </a:ext>
            </a:extLst>
          </p:cNvPr>
          <p:cNvGrpSpPr/>
          <p:nvPr/>
        </p:nvGrpSpPr>
        <p:grpSpPr>
          <a:xfrm>
            <a:off x="8927120" y="4011822"/>
            <a:ext cx="6204625" cy="111146"/>
            <a:chOff x="0" y="0"/>
            <a:chExt cx="1634140" cy="29273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23B2C48-ED2B-EB61-28AB-ED4687F82CA1}"/>
                </a:ext>
              </a:extLst>
            </p:cNvPr>
            <p:cNvSpPr/>
            <p:nvPr/>
          </p:nvSpPr>
          <p:spPr>
            <a:xfrm>
              <a:off x="0" y="0"/>
              <a:ext cx="1634140" cy="29273"/>
            </a:xfrm>
            <a:custGeom>
              <a:avLst/>
              <a:gdLst/>
              <a:ahLst/>
              <a:cxnLst/>
              <a:rect l="l" t="t" r="r" b="b"/>
              <a:pathLst>
                <a:path w="1634140" h="29273">
                  <a:moveTo>
                    <a:pt x="14636" y="0"/>
                  </a:moveTo>
                  <a:lnTo>
                    <a:pt x="1619503" y="0"/>
                  </a:lnTo>
                  <a:cubicBezTo>
                    <a:pt x="1623385" y="0"/>
                    <a:pt x="1627108" y="1542"/>
                    <a:pt x="1629853" y="4287"/>
                  </a:cubicBezTo>
                  <a:cubicBezTo>
                    <a:pt x="1632598" y="7032"/>
                    <a:pt x="1634140" y="10755"/>
                    <a:pt x="1634140" y="14636"/>
                  </a:cubicBezTo>
                  <a:lnTo>
                    <a:pt x="1634140" y="14636"/>
                  </a:lnTo>
                  <a:cubicBezTo>
                    <a:pt x="1634140" y="18518"/>
                    <a:pt x="1632598" y="22241"/>
                    <a:pt x="1629853" y="24986"/>
                  </a:cubicBezTo>
                  <a:cubicBezTo>
                    <a:pt x="1627108" y="27731"/>
                    <a:pt x="1623385" y="29273"/>
                    <a:pt x="1619503" y="29273"/>
                  </a:cubicBezTo>
                  <a:lnTo>
                    <a:pt x="14636" y="29273"/>
                  </a:lnTo>
                  <a:cubicBezTo>
                    <a:pt x="10755" y="29273"/>
                    <a:pt x="7032" y="27731"/>
                    <a:pt x="4287" y="24986"/>
                  </a:cubicBezTo>
                  <a:cubicBezTo>
                    <a:pt x="1542" y="22241"/>
                    <a:pt x="0" y="18518"/>
                    <a:pt x="0" y="14636"/>
                  </a:cubicBezTo>
                  <a:lnTo>
                    <a:pt x="0" y="14636"/>
                  </a:lnTo>
                  <a:cubicBezTo>
                    <a:pt x="0" y="10755"/>
                    <a:pt x="1542" y="7032"/>
                    <a:pt x="4287" y="4287"/>
                  </a:cubicBezTo>
                  <a:cubicBezTo>
                    <a:pt x="7032" y="1542"/>
                    <a:pt x="10755" y="0"/>
                    <a:pt x="14636" y="0"/>
                  </a:cubicBezTo>
                  <a:close/>
                </a:path>
              </a:pathLst>
            </a:custGeom>
            <a:solidFill>
              <a:srgbClr val="FA4E28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6" name="TextBox 36">
              <a:extLst>
                <a:ext uri="{FF2B5EF4-FFF2-40B4-BE49-F238E27FC236}">
                  <a16:creationId xmlns:a16="http://schemas.microsoft.com/office/drawing/2014/main" id="{E5B589FF-2551-3299-6208-28916BE7B413}"/>
                </a:ext>
              </a:extLst>
            </p:cNvPr>
            <p:cNvSpPr txBox="1"/>
            <p:nvPr/>
          </p:nvSpPr>
          <p:spPr>
            <a:xfrm>
              <a:off x="0" y="-47625"/>
              <a:ext cx="1634140" cy="76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7" name="Group 37">
            <a:extLst>
              <a:ext uri="{FF2B5EF4-FFF2-40B4-BE49-F238E27FC236}">
                <a16:creationId xmlns:a16="http://schemas.microsoft.com/office/drawing/2014/main" id="{B1C578BD-0B8D-5170-B8EC-D5E0808AC303}"/>
              </a:ext>
            </a:extLst>
          </p:cNvPr>
          <p:cNvGrpSpPr/>
          <p:nvPr/>
        </p:nvGrpSpPr>
        <p:grpSpPr>
          <a:xfrm>
            <a:off x="11088609" y="3802429"/>
            <a:ext cx="2219603" cy="529915"/>
            <a:chOff x="0" y="0"/>
            <a:chExt cx="584587" cy="139566"/>
          </a:xfrm>
        </p:grpSpPr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B5D2F5BA-67EB-FE42-119B-3A56195995DB}"/>
                </a:ext>
              </a:extLst>
            </p:cNvPr>
            <p:cNvSpPr/>
            <p:nvPr/>
          </p:nvSpPr>
          <p:spPr>
            <a:xfrm>
              <a:off x="0" y="0"/>
              <a:ext cx="584587" cy="139566"/>
            </a:xfrm>
            <a:custGeom>
              <a:avLst/>
              <a:gdLst/>
              <a:ahLst/>
              <a:cxnLst/>
              <a:rect l="l" t="t" r="r" b="b"/>
              <a:pathLst>
                <a:path w="584587" h="139566">
                  <a:moveTo>
                    <a:pt x="69783" y="0"/>
                  </a:moveTo>
                  <a:lnTo>
                    <a:pt x="514804" y="0"/>
                  </a:lnTo>
                  <a:cubicBezTo>
                    <a:pt x="533311" y="0"/>
                    <a:pt x="551061" y="7352"/>
                    <a:pt x="564148" y="20439"/>
                  </a:cubicBezTo>
                  <a:cubicBezTo>
                    <a:pt x="577235" y="33526"/>
                    <a:pt x="584587" y="51275"/>
                    <a:pt x="584587" y="69783"/>
                  </a:cubicBezTo>
                  <a:lnTo>
                    <a:pt x="584587" y="69783"/>
                  </a:lnTo>
                  <a:cubicBezTo>
                    <a:pt x="584587" y="88291"/>
                    <a:pt x="577235" y="106040"/>
                    <a:pt x="564148" y="119127"/>
                  </a:cubicBezTo>
                  <a:cubicBezTo>
                    <a:pt x="551061" y="132214"/>
                    <a:pt x="533311" y="139566"/>
                    <a:pt x="514804" y="139566"/>
                  </a:cubicBezTo>
                  <a:lnTo>
                    <a:pt x="69783" y="139566"/>
                  </a:lnTo>
                  <a:cubicBezTo>
                    <a:pt x="51275" y="139566"/>
                    <a:pt x="33526" y="132214"/>
                    <a:pt x="20439" y="119127"/>
                  </a:cubicBezTo>
                  <a:cubicBezTo>
                    <a:pt x="7352" y="106040"/>
                    <a:pt x="0" y="88291"/>
                    <a:pt x="0" y="69783"/>
                  </a:cubicBezTo>
                  <a:lnTo>
                    <a:pt x="0" y="69783"/>
                  </a:lnTo>
                  <a:cubicBezTo>
                    <a:pt x="0" y="51275"/>
                    <a:pt x="7352" y="33526"/>
                    <a:pt x="20439" y="20439"/>
                  </a:cubicBezTo>
                  <a:cubicBezTo>
                    <a:pt x="33526" y="7352"/>
                    <a:pt x="51275" y="0"/>
                    <a:pt x="69783" y="0"/>
                  </a:cubicBezTo>
                  <a:close/>
                </a:path>
              </a:pathLst>
            </a:custGeom>
            <a:solidFill>
              <a:srgbClr val="FA4E28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9" name="TextBox 39">
              <a:extLst>
                <a:ext uri="{FF2B5EF4-FFF2-40B4-BE49-F238E27FC236}">
                  <a16:creationId xmlns:a16="http://schemas.microsoft.com/office/drawing/2014/main" id="{4A5AA7BD-A860-2B6A-3795-4E61E3FD397B}"/>
                </a:ext>
              </a:extLst>
            </p:cNvPr>
            <p:cNvSpPr txBox="1"/>
            <p:nvPr/>
          </p:nvSpPr>
          <p:spPr>
            <a:xfrm>
              <a:off x="0" y="-47625"/>
              <a:ext cx="584587" cy="187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0" name="TextBox 40">
            <a:extLst>
              <a:ext uri="{FF2B5EF4-FFF2-40B4-BE49-F238E27FC236}">
                <a16:creationId xmlns:a16="http://schemas.microsoft.com/office/drawing/2014/main" id="{486CB402-A7D5-E6FC-44AC-3447345A6D41}"/>
              </a:ext>
            </a:extLst>
          </p:cNvPr>
          <p:cNvSpPr txBox="1"/>
          <p:nvPr/>
        </p:nvSpPr>
        <p:spPr>
          <a:xfrm>
            <a:off x="11282855" y="3880062"/>
            <a:ext cx="1831111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spc="-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VISIBILIDAD</a:t>
            </a:r>
          </a:p>
        </p:txBody>
      </p:sp>
      <p:grpSp>
        <p:nvGrpSpPr>
          <p:cNvPr id="51" name="Group 41">
            <a:extLst>
              <a:ext uri="{FF2B5EF4-FFF2-40B4-BE49-F238E27FC236}">
                <a16:creationId xmlns:a16="http://schemas.microsoft.com/office/drawing/2014/main" id="{7FE5B52B-CFAF-6FB3-BD3E-253A082E6B0A}"/>
              </a:ext>
            </a:extLst>
          </p:cNvPr>
          <p:cNvGrpSpPr/>
          <p:nvPr/>
        </p:nvGrpSpPr>
        <p:grpSpPr>
          <a:xfrm>
            <a:off x="8308012" y="2709523"/>
            <a:ext cx="6097180" cy="4734603"/>
            <a:chOff x="0" y="0"/>
            <a:chExt cx="870554" cy="676006"/>
          </a:xfrm>
        </p:grpSpPr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52C5EF95-723B-5DB6-D8B3-0F55CEF29AC6}"/>
                </a:ext>
              </a:extLst>
            </p:cNvPr>
            <p:cNvSpPr/>
            <p:nvPr/>
          </p:nvSpPr>
          <p:spPr>
            <a:xfrm>
              <a:off x="0" y="0"/>
              <a:ext cx="870554" cy="676006"/>
            </a:xfrm>
            <a:custGeom>
              <a:avLst/>
              <a:gdLst/>
              <a:ahLst/>
              <a:cxnLst/>
              <a:rect l="l" t="t" r="r" b="b"/>
              <a:pathLst>
                <a:path w="870554" h="676006">
                  <a:moveTo>
                    <a:pt x="435277" y="0"/>
                  </a:moveTo>
                  <a:cubicBezTo>
                    <a:pt x="194880" y="0"/>
                    <a:pt x="0" y="151329"/>
                    <a:pt x="0" y="338003"/>
                  </a:cubicBezTo>
                  <a:cubicBezTo>
                    <a:pt x="0" y="524677"/>
                    <a:pt x="194880" y="676006"/>
                    <a:pt x="435277" y="676006"/>
                  </a:cubicBezTo>
                  <a:cubicBezTo>
                    <a:pt x="675674" y="676006"/>
                    <a:pt x="870554" y="524677"/>
                    <a:pt x="870554" y="338003"/>
                  </a:cubicBezTo>
                  <a:cubicBezTo>
                    <a:pt x="870554" y="151329"/>
                    <a:pt x="675674" y="0"/>
                    <a:pt x="435277" y="0"/>
                  </a:cubicBezTo>
                  <a:close/>
                </a:path>
              </a:pathLst>
            </a:custGeom>
            <a:ln w="47625" cap="sq">
              <a:gradFill>
                <a:gsLst>
                  <a:gs pos="0">
                    <a:srgbClr val="8C52FF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3" name="TextBox 43">
              <a:extLst>
                <a:ext uri="{FF2B5EF4-FFF2-40B4-BE49-F238E27FC236}">
                  <a16:creationId xmlns:a16="http://schemas.microsoft.com/office/drawing/2014/main" id="{05FD1B04-504F-FCA7-3C0D-A47912CFD688}"/>
                </a:ext>
              </a:extLst>
            </p:cNvPr>
            <p:cNvSpPr txBox="1"/>
            <p:nvPr/>
          </p:nvSpPr>
          <p:spPr>
            <a:xfrm>
              <a:off x="81614" y="25276"/>
              <a:ext cx="707325" cy="587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0"/>
                </a:lnSpc>
              </a:pPr>
              <a:endParaRPr/>
            </a:p>
          </p:txBody>
        </p:sp>
      </p:grpSp>
      <p:grpSp>
        <p:nvGrpSpPr>
          <p:cNvPr id="54" name="Group 44">
            <a:extLst>
              <a:ext uri="{FF2B5EF4-FFF2-40B4-BE49-F238E27FC236}">
                <a16:creationId xmlns:a16="http://schemas.microsoft.com/office/drawing/2014/main" id="{7B496AFE-EAAC-1BE4-24BB-C7FBEEB1CE57}"/>
              </a:ext>
            </a:extLst>
          </p:cNvPr>
          <p:cNvGrpSpPr/>
          <p:nvPr/>
        </p:nvGrpSpPr>
        <p:grpSpPr>
          <a:xfrm>
            <a:off x="4156353" y="2709523"/>
            <a:ext cx="6097180" cy="4734603"/>
            <a:chOff x="0" y="0"/>
            <a:chExt cx="870554" cy="676006"/>
          </a:xfrm>
        </p:grpSpPr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A3628C33-737F-1EF3-978D-A1EEE4D18BA1}"/>
                </a:ext>
              </a:extLst>
            </p:cNvPr>
            <p:cNvSpPr/>
            <p:nvPr/>
          </p:nvSpPr>
          <p:spPr>
            <a:xfrm>
              <a:off x="0" y="0"/>
              <a:ext cx="870554" cy="676006"/>
            </a:xfrm>
            <a:custGeom>
              <a:avLst/>
              <a:gdLst/>
              <a:ahLst/>
              <a:cxnLst/>
              <a:rect l="l" t="t" r="r" b="b"/>
              <a:pathLst>
                <a:path w="870554" h="676006">
                  <a:moveTo>
                    <a:pt x="435277" y="0"/>
                  </a:moveTo>
                  <a:cubicBezTo>
                    <a:pt x="194880" y="0"/>
                    <a:pt x="0" y="151329"/>
                    <a:pt x="0" y="338003"/>
                  </a:cubicBezTo>
                  <a:cubicBezTo>
                    <a:pt x="0" y="524677"/>
                    <a:pt x="194880" y="676006"/>
                    <a:pt x="435277" y="676006"/>
                  </a:cubicBezTo>
                  <a:cubicBezTo>
                    <a:pt x="675674" y="676006"/>
                    <a:pt x="870554" y="524677"/>
                    <a:pt x="870554" y="338003"/>
                  </a:cubicBezTo>
                  <a:cubicBezTo>
                    <a:pt x="870554" y="151329"/>
                    <a:pt x="675674" y="0"/>
                    <a:pt x="435277" y="0"/>
                  </a:cubicBezTo>
                  <a:close/>
                </a:path>
              </a:pathLst>
            </a:custGeom>
            <a:ln w="47625" cap="sq">
              <a:gradFill>
                <a:gsLst>
                  <a:gs pos="0">
                    <a:srgbClr val="8C52FF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6" name="TextBox 46">
              <a:extLst>
                <a:ext uri="{FF2B5EF4-FFF2-40B4-BE49-F238E27FC236}">
                  <a16:creationId xmlns:a16="http://schemas.microsoft.com/office/drawing/2014/main" id="{461E18EA-9771-D5C9-FDBF-DC669DF77BDF}"/>
                </a:ext>
              </a:extLst>
            </p:cNvPr>
            <p:cNvSpPr txBox="1"/>
            <p:nvPr/>
          </p:nvSpPr>
          <p:spPr>
            <a:xfrm>
              <a:off x="81614" y="25276"/>
              <a:ext cx="707325" cy="587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0"/>
                </a:lnSpc>
              </a:pPr>
              <a:endParaRPr/>
            </a:p>
          </p:txBody>
        </p:sp>
      </p:grpSp>
      <p:sp>
        <p:nvSpPr>
          <p:cNvPr id="57" name="Freeform 47">
            <a:extLst>
              <a:ext uri="{FF2B5EF4-FFF2-40B4-BE49-F238E27FC236}">
                <a16:creationId xmlns:a16="http://schemas.microsoft.com/office/drawing/2014/main" id="{FE2659AC-81D0-9A37-BB53-CFAAE583BC5C}"/>
              </a:ext>
            </a:extLst>
          </p:cNvPr>
          <p:cNvSpPr/>
          <p:nvPr/>
        </p:nvSpPr>
        <p:spPr>
          <a:xfrm flipH="1">
            <a:off x="3347738" y="5854392"/>
            <a:ext cx="1815291" cy="471976"/>
          </a:xfrm>
          <a:custGeom>
            <a:avLst/>
            <a:gdLst/>
            <a:ahLst/>
            <a:cxnLst/>
            <a:rect l="l" t="t" r="r" b="b"/>
            <a:pathLst>
              <a:path w="1815291" h="471976">
                <a:moveTo>
                  <a:pt x="1815292" y="0"/>
                </a:moveTo>
                <a:lnTo>
                  <a:pt x="0" y="0"/>
                </a:lnTo>
                <a:lnTo>
                  <a:pt x="0" y="471975"/>
                </a:lnTo>
                <a:lnTo>
                  <a:pt x="1815292" y="471975"/>
                </a:lnTo>
                <a:lnTo>
                  <a:pt x="181529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58" name="Group 48">
            <a:extLst>
              <a:ext uri="{FF2B5EF4-FFF2-40B4-BE49-F238E27FC236}">
                <a16:creationId xmlns:a16="http://schemas.microsoft.com/office/drawing/2014/main" id="{23C00528-3AAC-8B4E-ECB2-164FCEA82BC9}"/>
              </a:ext>
            </a:extLst>
          </p:cNvPr>
          <p:cNvGrpSpPr/>
          <p:nvPr/>
        </p:nvGrpSpPr>
        <p:grpSpPr>
          <a:xfrm>
            <a:off x="3437592" y="6020571"/>
            <a:ext cx="6204625" cy="111146"/>
            <a:chOff x="0" y="0"/>
            <a:chExt cx="1634140" cy="29273"/>
          </a:xfrm>
        </p:grpSpPr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9778499D-FF4C-6DBD-CCCE-9EE9786FE1D3}"/>
                </a:ext>
              </a:extLst>
            </p:cNvPr>
            <p:cNvSpPr/>
            <p:nvPr/>
          </p:nvSpPr>
          <p:spPr>
            <a:xfrm>
              <a:off x="0" y="0"/>
              <a:ext cx="1634140" cy="29273"/>
            </a:xfrm>
            <a:custGeom>
              <a:avLst/>
              <a:gdLst/>
              <a:ahLst/>
              <a:cxnLst/>
              <a:rect l="l" t="t" r="r" b="b"/>
              <a:pathLst>
                <a:path w="1634140" h="29273">
                  <a:moveTo>
                    <a:pt x="14636" y="0"/>
                  </a:moveTo>
                  <a:lnTo>
                    <a:pt x="1619503" y="0"/>
                  </a:lnTo>
                  <a:cubicBezTo>
                    <a:pt x="1623385" y="0"/>
                    <a:pt x="1627108" y="1542"/>
                    <a:pt x="1629853" y="4287"/>
                  </a:cubicBezTo>
                  <a:cubicBezTo>
                    <a:pt x="1632598" y="7032"/>
                    <a:pt x="1634140" y="10755"/>
                    <a:pt x="1634140" y="14636"/>
                  </a:cubicBezTo>
                  <a:lnTo>
                    <a:pt x="1634140" y="14636"/>
                  </a:lnTo>
                  <a:cubicBezTo>
                    <a:pt x="1634140" y="18518"/>
                    <a:pt x="1632598" y="22241"/>
                    <a:pt x="1629853" y="24986"/>
                  </a:cubicBezTo>
                  <a:cubicBezTo>
                    <a:pt x="1627108" y="27731"/>
                    <a:pt x="1623385" y="29273"/>
                    <a:pt x="1619503" y="29273"/>
                  </a:cubicBezTo>
                  <a:lnTo>
                    <a:pt x="14636" y="29273"/>
                  </a:lnTo>
                  <a:cubicBezTo>
                    <a:pt x="10755" y="29273"/>
                    <a:pt x="7032" y="27731"/>
                    <a:pt x="4287" y="24986"/>
                  </a:cubicBezTo>
                  <a:cubicBezTo>
                    <a:pt x="1542" y="22241"/>
                    <a:pt x="0" y="18518"/>
                    <a:pt x="0" y="14636"/>
                  </a:cubicBezTo>
                  <a:lnTo>
                    <a:pt x="0" y="14636"/>
                  </a:lnTo>
                  <a:cubicBezTo>
                    <a:pt x="0" y="10755"/>
                    <a:pt x="1542" y="7032"/>
                    <a:pt x="4287" y="4287"/>
                  </a:cubicBezTo>
                  <a:cubicBezTo>
                    <a:pt x="7032" y="1542"/>
                    <a:pt x="10755" y="0"/>
                    <a:pt x="14636" y="0"/>
                  </a:cubicBezTo>
                  <a:close/>
                </a:path>
              </a:pathLst>
            </a:custGeom>
            <a:solidFill>
              <a:srgbClr val="D85DFB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0" name="TextBox 50">
              <a:extLst>
                <a:ext uri="{FF2B5EF4-FFF2-40B4-BE49-F238E27FC236}">
                  <a16:creationId xmlns:a16="http://schemas.microsoft.com/office/drawing/2014/main" id="{E93E172A-5FAF-CC79-2189-A9AEB613E83A}"/>
                </a:ext>
              </a:extLst>
            </p:cNvPr>
            <p:cNvSpPr txBox="1"/>
            <p:nvPr/>
          </p:nvSpPr>
          <p:spPr>
            <a:xfrm>
              <a:off x="0" y="-47625"/>
              <a:ext cx="1634140" cy="76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1" name="Group 51">
            <a:extLst>
              <a:ext uri="{FF2B5EF4-FFF2-40B4-BE49-F238E27FC236}">
                <a16:creationId xmlns:a16="http://schemas.microsoft.com/office/drawing/2014/main" id="{69B9D4F7-B144-B4EA-4EF5-49E1B6882895}"/>
              </a:ext>
            </a:extLst>
          </p:cNvPr>
          <p:cNvGrpSpPr/>
          <p:nvPr/>
        </p:nvGrpSpPr>
        <p:grpSpPr>
          <a:xfrm>
            <a:off x="5112178" y="804838"/>
            <a:ext cx="7423803" cy="255588"/>
            <a:chOff x="0" y="0"/>
            <a:chExt cx="9898404" cy="340783"/>
          </a:xfrm>
        </p:grpSpPr>
        <p:sp>
          <p:nvSpPr>
            <p:cNvPr id="62" name="TextBox 52">
              <a:extLst>
                <a:ext uri="{FF2B5EF4-FFF2-40B4-BE49-F238E27FC236}">
                  <a16:creationId xmlns:a16="http://schemas.microsoft.com/office/drawing/2014/main" id="{4A2C9EA3-43A5-4001-997F-D4D6F2D06496}"/>
                </a:ext>
              </a:extLst>
            </p:cNvPr>
            <p:cNvSpPr txBox="1"/>
            <p:nvPr/>
          </p:nvSpPr>
          <p:spPr>
            <a:xfrm>
              <a:off x="3949790" y="-2328"/>
              <a:ext cx="1761457" cy="34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0"/>
                </a:lnSpc>
              </a:pPr>
              <a:r>
                <a:rPr lang="en-US" sz="1700" spc="-27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Durante</a:t>
              </a:r>
            </a:p>
          </p:txBody>
        </p:sp>
        <p:sp>
          <p:nvSpPr>
            <p:cNvPr id="63" name="AutoShape 53">
              <a:extLst>
                <a:ext uri="{FF2B5EF4-FFF2-40B4-BE49-F238E27FC236}">
                  <a16:creationId xmlns:a16="http://schemas.microsoft.com/office/drawing/2014/main" id="{9AA987F3-99CE-22AE-BCF4-900FDFEB7A8B}"/>
                </a:ext>
              </a:extLst>
            </p:cNvPr>
            <p:cNvSpPr/>
            <p:nvPr/>
          </p:nvSpPr>
          <p:spPr>
            <a:xfrm flipH="1" flipV="1">
              <a:off x="1468424" y="179493"/>
              <a:ext cx="2608366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4" name="TextBox 54">
              <a:extLst>
                <a:ext uri="{FF2B5EF4-FFF2-40B4-BE49-F238E27FC236}">
                  <a16:creationId xmlns:a16="http://schemas.microsoft.com/office/drawing/2014/main" id="{304E6809-5B30-7408-0E6D-CD82FCA4DF42}"/>
                </a:ext>
              </a:extLst>
            </p:cNvPr>
            <p:cNvSpPr txBox="1"/>
            <p:nvPr/>
          </p:nvSpPr>
          <p:spPr>
            <a:xfrm>
              <a:off x="8136947" y="-2328"/>
              <a:ext cx="1761457" cy="34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0"/>
                </a:lnSpc>
              </a:pPr>
              <a:r>
                <a:rPr lang="en-US" sz="1700" spc="-27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Después</a:t>
              </a:r>
            </a:p>
          </p:txBody>
        </p:sp>
        <p:sp>
          <p:nvSpPr>
            <p:cNvPr id="65" name="AutoShape 55">
              <a:extLst>
                <a:ext uri="{FF2B5EF4-FFF2-40B4-BE49-F238E27FC236}">
                  <a16:creationId xmlns:a16="http://schemas.microsoft.com/office/drawing/2014/main" id="{0BB9CD7F-0702-116E-480D-4DF36477A02E}"/>
                </a:ext>
              </a:extLst>
            </p:cNvPr>
            <p:cNvSpPr/>
            <p:nvPr/>
          </p:nvSpPr>
          <p:spPr>
            <a:xfrm flipH="1" flipV="1">
              <a:off x="5619203" y="192193"/>
              <a:ext cx="2608366" cy="0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6" name="TextBox 56">
              <a:extLst>
                <a:ext uri="{FF2B5EF4-FFF2-40B4-BE49-F238E27FC236}">
                  <a16:creationId xmlns:a16="http://schemas.microsoft.com/office/drawing/2014/main" id="{FF601992-CF97-E51B-39FD-8EDEDCADD87F}"/>
                </a:ext>
              </a:extLst>
            </p:cNvPr>
            <p:cNvSpPr txBox="1"/>
            <p:nvPr/>
          </p:nvSpPr>
          <p:spPr>
            <a:xfrm>
              <a:off x="0" y="-9525"/>
              <a:ext cx="1761457" cy="343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0"/>
                </a:lnSpc>
              </a:pPr>
              <a:r>
                <a:rPr lang="en-US" sz="1700" spc="-27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Antes</a:t>
              </a:r>
            </a:p>
          </p:txBody>
        </p:sp>
      </p:grpSp>
      <p:sp>
        <p:nvSpPr>
          <p:cNvPr id="67" name="TextBox 62">
            <a:extLst>
              <a:ext uri="{FF2B5EF4-FFF2-40B4-BE49-F238E27FC236}">
                <a16:creationId xmlns:a16="http://schemas.microsoft.com/office/drawing/2014/main" id="{2F7F1922-9186-7941-24C7-C6DE4BF0CADA}"/>
              </a:ext>
            </a:extLst>
          </p:cNvPr>
          <p:cNvSpPr txBox="1"/>
          <p:nvPr/>
        </p:nvSpPr>
        <p:spPr>
          <a:xfrm>
            <a:off x="4808036" y="4846073"/>
            <a:ext cx="3383819" cy="99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9"/>
              </a:lnSpc>
            </a:pPr>
            <a:r>
              <a:rPr lang="en-US" sz="2344" spc="-37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Host  Intrusion Prevention System</a:t>
            </a:r>
          </a:p>
          <a:p>
            <a:pPr algn="ctr">
              <a:lnSpc>
                <a:spcPts val="2579"/>
              </a:lnSpc>
            </a:pPr>
            <a:endParaRPr lang="en-US" sz="2344" spc="-37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TextBox 63">
            <a:extLst>
              <a:ext uri="{FF2B5EF4-FFF2-40B4-BE49-F238E27FC236}">
                <a16:creationId xmlns:a16="http://schemas.microsoft.com/office/drawing/2014/main" id="{8BA8A577-E870-BC71-AFBA-17DC7BF02117}"/>
              </a:ext>
            </a:extLst>
          </p:cNvPr>
          <p:cNvSpPr txBox="1"/>
          <p:nvPr/>
        </p:nvSpPr>
        <p:spPr>
          <a:xfrm>
            <a:off x="2710023" y="3877065"/>
            <a:ext cx="7659764" cy="1040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9"/>
              </a:lnSpc>
            </a:pPr>
            <a:r>
              <a:rPr lang="en-US" sz="657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HIPS</a:t>
            </a:r>
          </a:p>
        </p:txBody>
      </p:sp>
      <p:sp>
        <p:nvSpPr>
          <p:cNvPr id="69" name="TextBox 64">
            <a:extLst>
              <a:ext uri="{FF2B5EF4-FFF2-40B4-BE49-F238E27FC236}">
                <a16:creationId xmlns:a16="http://schemas.microsoft.com/office/drawing/2014/main" id="{9521267C-1AC7-EDF6-5B05-2E98DF06CF1C}"/>
              </a:ext>
            </a:extLst>
          </p:cNvPr>
          <p:cNvSpPr txBox="1"/>
          <p:nvPr/>
        </p:nvSpPr>
        <p:spPr>
          <a:xfrm>
            <a:off x="10577707" y="5522265"/>
            <a:ext cx="3307153" cy="64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291" spc="-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Endpoint  Detection</a:t>
            </a:r>
          </a:p>
          <a:p>
            <a:pPr algn="ctr">
              <a:lnSpc>
                <a:spcPts val="2520"/>
              </a:lnSpc>
            </a:pPr>
            <a:r>
              <a:rPr lang="en-US" sz="2291" spc="-3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&amp;  Response</a:t>
            </a:r>
          </a:p>
        </p:txBody>
      </p:sp>
      <p:sp>
        <p:nvSpPr>
          <p:cNvPr id="70" name="TextBox 65">
            <a:extLst>
              <a:ext uri="{FF2B5EF4-FFF2-40B4-BE49-F238E27FC236}">
                <a16:creationId xmlns:a16="http://schemas.microsoft.com/office/drawing/2014/main" id="{FC0FA44B-8C4A-86DC-957B-F52A4536DD26}"/>
              </a:ext>
            </a:extLst>
          </p:cNvPr>
          <p:cNvSpPr txBox="1"/>
          <p:nvPr/>
        </p:nvSpPr>
        <p:spPr>
          <a:xfrm>
            <a:off x="8488173" y="4562046"/>
            <a:ext cx="7486219" cy="1037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0"/>
              </a:lnSpc>
            </a:pPr>
            <a:r>
              <a:rPr lang="en-US" sz="642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EDR</a:t>
            </a:r>
          </a:p>
        </p:txBody>
      </p:sp>
      <p:grpSp>
        <p:nvGrpSpPr>
          <p:cNvPr id="71" name="Group 66">
            <a:extLst>
              <a:ext uri="{FF2B5EF4-FFF2-40B4-BE49-F238E27FC236}">
                <a16:creationId xmlns:a16="http://schemas.microsoft.com/office/drawing/2014/main" id="{611DC85C-AF6E-F8C5-6254-31E29DDEAF22}"/>
              </a:ext>
            </a:extLst>
          </p:cNvPr>
          <p:cNvGrpSpPr/>
          <p:nvPr/>
        </p:nvGrpSpPr>
        <p:grpSpPr>
          <a:xfrm>
            <a:off x="5382851" y="5796453"/>
            <a:ext cx="2219603" cy="529915"/>
            <a:chOff x="0" y="0"/>
            <a:chExt cx="584587" cy="139566"/>
          </a:xfrm>
        </p:grpSpPr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DDDE5A6A-3F92-D54F-FEA1-1CB4147114F3}"/>
                </a:ext>
              </a:extLst>
            </p:cNvPr>
            <p:cNvSpPr/>
            <p:nvPr/>
          </p:nvSpPr>
          <p:spPr>
            <a:xfrm>
              <a:off x="0" y="0"/>
              <a:ext cx="584587" cy="139566"/>
            </a:xfrm>
            <a:custGeom>
              <a:avLst/>
              <a:gdLst/>
              <a:ahLst/>
              <a:cxnLst/>
              <a:rect l="l" t="t" r="r" b="b"/>
              <a:pathLst>
                <a:path w="584587" h="139566">
                  <a:moveTo>
                    <a:pt x="69783" y="0"/>
                  </a:moveTo>
                  <a:lnTo>
                    <a:pt x="514804" y="0"/>
                  </a:lnTo>
                  <a:cubicBezTo>
                    <a:pt x="533311" y="0"/>
                    <a:pt x="551061" y="7352"/>
                    <a:pt x="564148" y="20439"/>
                  </a:cubicBezTo>
                  <a:cubicBezTo>
                    <a:pt x="577235" y="33526"/>
                    <a:pt x="584587" y="51275"/>
                    <a:pt x="584587" y="69783"/>
                  </a:cubicBezTo>
                  <a:lnTo>
                    <a:pt x="584587" y="69783"/>
                  </a:lnTo>
                  <a:cubicBezTo>
                    <a:pt x="584587" y="88291"/>
                    <a:pt x="577235" y="106040"/>
                    <a:pt x="564148" y="119127"/>
                  </a:cubicBezTo>
                  <a:cubicBezTo>
                    <a:pt x="551061" y="132214"/>
                    <a:pt x="533311" y="139566"/>
                    <a:pt x="514804" y="139566"/>
                  </a:cubicBezTo>
                  <a:lnTo>
                    <a:pt x="69783" y="139566"/>
                  </a:lnTo>
                  <a:cubicBezTo>
                    <a:pt x="51275" y="139566"/>
                    <a:pt x="33526" y="132214"/>
                    <a:pt x="20439" y="119127"/>
                  </a:cubicBezTo>
                  <a:cubicBezTo>
                    <a:pt x="7352" y="106040"/>
                    <a:pt x="0" y="88291"/>
                    <a:pt x="0" y="69783"/>
                  </a:cubicBezTo>
                  <a:lnTo>
                    <a:pt x="0" y="69783"/>
                  </a:lnTo>
                  <a:cubicBezTo>
                    <a:pt x="0" y="51275"/>
                    <a:pt x="7352" y="33526"/>
                    <a:pt x="20439" y="20439"/>
                  </a:cubicBezTo>
                  <a:cubicBezTo>
                    <a:pt x="33526" y="7352"/>
                    <a:pt x="51275" y="0"/>
                    <a:pt x="69783" y="0"/>
                  </a:cubicBezTo>
                  <a:close/>
                </a:path>
              </a:pathLst>
            </a:custGeom>
            <a:solidFill>
              <a:srgbClr val="D85DFB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3" name="TextBox 68">
              <a:extLst>
                <a:ext uri="{FF2B5EF4-FFF2-40B4-BE49-F238E27FC236}">
                  <a16:creationId xmlns:a16="http://schemas.microsoft.com/office/drawing/2014/main" id="{379CF74E-EFFC-26BB-8C74-7A766373EB9E}"/>
                </a:ext>
              </a:extLst>
            </p:cNvPr>
            <p:cNvSpPr txBox="1"/>
            <p:nvPr/>
          </p:nvSpPr>
          <p:spPr>
            <a:xfrm>
              <a:off x="0" y="-47625"/>
              <a:ext cx="584587" cy="187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4" name="TextBox 69">
            <a:extLst>
              <a:ext uri="{FF2B5EF4-FFF2-40B4-BE49-F238E27FC236}">
                <a16:creationId xmlns:a16="http://schemas.microsoft.com/office/drawing/2014/main" id="{7E2ACA21-00B1-3CA4-42A5-92603C2950D2}"/>
              </a:ext>
            </a:extLst>
          </p:cNvPr>
          <p:cNvSpPr txBox="1"/>
          <p:nvPr/>
        </p:nvSpPr>
        <p:spPr>
          <a:xfrm>
            <a:off x="5487830" y="5888819"/>
            <a:ext cx="1986130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49"/>
              </a:lnSpc>
              <a:spcBef>
                <a:spcPct val="0"/>
              </a:spcBef>
            </a:pPr>
            <a:r>
              <a:rPr lang="en-US" sz="2499" u="none" strike="noStrike" spc="-3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VISIBILIDAD</a:t>
            </a:r>
          </a:p>
        </p:txBody>
      </p:sp>
      <p:sp>
        <p:nvSpPr>
          <p:cNvPr id="75" name="Freeform 70">
            <a:extLst>
              <a:ext uri="{FF2B5EF4-FFF2-40B4-BE49-F238E27FC236}">
                <a16:creationId xmlns:a16="http://schemas.microsoft.com/office/drawing/2014/main" id="{73F835D2-B291-903E-0D5C-FFABF67D59B7}"/>
              </a:ext>
            </a:extLst>
          </p:cNvPr>
          <p:cNvSpPr/>
          <p:nvPr/>
        </p:nvSpPr>
        <p:spPr>
          <a:xfrm>
            <a:off x="9698055" y="8035943"/>
            <a:ext cx="456613" cy="456613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305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E2A2E-3D09-88C4-775B-F1A9EDF3B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A3BF3B0C-4F93-1698-5D7A-7A1C922D9002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E3E5D0B-D25B-ED38-B6C5-9F548BB1D260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515AB74-6A41-D9D3-CEF6-4854C179F322}"/>
              </a:ext>
            </a:extLst>
          </p:cNvPr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0F9215B-06D3-9777-E153-4F836A6BD72A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13FD77C-5302-261E-24E3-84D09DBDA337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D0A3473-CACD-7035-80B5-D092256F9168}"/>
              </a:ext>
            </a:extLst>
          </p:cNvPr>
          <p:cNvSpPr/>
          <p:nvPr/>
        </p:nvSpPr>
        <p:spPr>
          <a:xfrm>
            <a:off x="4801400" y="4447061"/>
            <a:ext cx="1512000" cy="468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10659E3-5D5C-D5CE-6A7D-346B17C49B73}"/>
              </a:ext>
            </a:extLst>
          </p:cNvPr>
          <p:cNvSpPr/>
          <p:nvPr/>
        </p:nvSpPr>
        <p:spPr>
          <a:xfrm>
            <a:off x="6706240" y="4447061"/>
            <a:ext cx="1512000" cy="468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AUTENTICACIÓN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9EA726B-0A4E-8AD9-8E30-C623780FDAB6}"/>
              </a:ext>
            </a:extLst>
          </p:cNvPr>
          <p:cNvSpPr/>
          <p:nvPr/>
        </p:nvSpPr>
        <p:spPr>
          <a:xfrm>
            <a:off x="8611080" y="4447061"/>
            <a:ext cx="1512000" cy="468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36F6F3E-1A71-C5F5-AA79-F5818B30FDF8}"/>
              </a:ext>
            </a:extLst>
          </p:cNvPr>
          <p:cNvSpPr/>
          <p:nvPr/>
        </p:nvSpPr>
        <p:spPr>
          <a:xfrm>
            <a:off x="10515920" y="4447061"/>
            <a:ext cx="1512000" cy="468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AUTORIZACIÓN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FB88FE9-54D2-F700-3BA2-7E96D67A94D3}"/>
              </a:ext>
            </a:extLst>
          </p:cNvPr>
          <p:cNvSpPr/>
          <p:nvPr/>
        </p:nvSpPr>
        <p:spPr>
          <a:xfrm>
            <a:off x="12420760" y="4453547"/>
            <a:ext cx="1512000" cy="468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7A8CAE8-0BE3-B85C-D939-F11FFC84CC39}"/>
              </a:ext>
            </a:extLst>
          </p:cNvPr>
          <p:cNvSpPr/>
          <p:nvPr/>
        </p:nvSpPr>
        <p:spPr>
          <a:xfrm>
            <a:off x="14325600" y="4453547"/>
            <a:ext cx="1512000" cy="468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57FBE76-1209-E5A4-8D05-5B4650E7E733}"/>
              </a:ext>
            </a:extLst>
          </p:cNvPr>
          <p:cNvSpPr/>
          <p:nvPr/>
        </p:nvSpPr>
        <p:spPr>
          <a:xfrm>
            <a:off x="4801400" y="5666550"/>
            <a:ext cx="1512000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usuario o dispositivo solicita acceso a un recurso (aplicación, datos).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D36E26D-ED37-9745-B115-C585F21C56A7}"/>
              </a:ext>
            </a:extLst>
          </p:cNvPr>
          <p:cNvSpPr/>
          <p:nvPr/>
        </p:nvSpPr>
        <p:spPr>
          <a:xfrm>
            <a:off x="6706240" y="5677088"/>
            <a:ext cx="1512000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  verificación estricta, mediante autenticación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multi-factor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MFA.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A199BDA-73E1-9599-A766-4AF2896D0927}"/>
              </a:ext>
            </a:extLst>
          </p:cNvPr>
          <p:cNvSpPr/>
          <p:nvPr/>
        </p:nvSpPr>
        <p:spPr>
          <a:xfrm>
            <a:off x="8611080" y="5687626"/>
            <a:ext cx="1512000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Comprueba  nivel de seguridad.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¿dispositivo está   actualizado? ¿Ubicación y hora correctos?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5FCCDBE-5188-C980-8F54-55FEC76A69DA}"/>
              </a:ext>
            </a:extLst>
          </p:cNvPr>
          <p:cNvSpPr/>
          <p:nvPr/>
        </p:nvSpPr>
        <p:spPr>
          <a:xfrm>
            <a:off x="10515920" y="5672042"/>
            <a:ext cx="1512000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Evalúa si combinación de usuario y dispositivo pueden acceder.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D439FF3-1D70-DE4E-37AA-6BD989785CC3}"/>
              </a:ext>
            </a:extLst>
          </p:cNvPr>
          <p:cNvSpPr/>
          <p:nvPr/>
        </p:nvSpPr>
        <p:spPr>
          <a:xfrm>
            <a:off x="12420760" y="5708700"/>
            <a:ext cx="1512000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Concede acceso a cada sesión con permisos mínimos.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F7FF3A6-99E0-0497-6099-8C801E7132E3}"/>
              </a:ext>
            </a:extLst>
          </p:cNvPr>
          <p:cNvSpPr/>
          <p:nvPr/>
        </p:nvSpPr>
        <p:spPr>
          <a:xfrm>
            <a:off x="14325600" y="5698164"/>
            <a:ext cx="1512000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Supervisa cada sesión y revalúa confianza según comportamiento</a:t>
            </a: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EC0ACCFB-64B4-6E19-0B72-D93F7AE932FD}"/>
              </a:ext>
            </a:extLst>
          </p:cNvPr>
          <p:cNvSpPr/>
          <p:nvPr/>
        </p:nvSpPr>
        <p:spPr>
          <a:xfrm>
            <a:off x="5410200" y="5087116"/>
            <a:ext cx="351608" cy="468000"/>
          </a:xfrm>
          <a:prstGeom prst="downArrow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47B43353-13AE-3C80-0014-04A01C151107}"/>
              </a:ext>
            </a:extLst>
          </p:cNvPr>
          <p:cNvSpPr/>
          <p:nvPr/>
        </p:nvSpPr>
        <p:spPr>
          <a:xfrm>
            <a:off x="7305838" y="5087116"/>
            <a:ext cx="351608" cy="468000"/>
          </a:xfrm>
          <a:prstGeom prst="downArrow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DC125415-7484-704B-2E52-68FF4A7D3358}"/>
              </a:ext>
            </a:extLst>
          </p:cNvPr>
          <p:cNvSpPr/>
          <p:nvPr/>
        </p:nvSpPr>
        <p:spPr>
          <a:xfrm>
            <a:off x="9201476" y="5087116"/>
            <a:ext cx="351608" cy="468000"/>
          </a:xfrm>
          <a:prstGeom prst="downArrow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54A3DF08-2F6E-EC53-1F2C-5C22F979E65A}"/>
              </a:ext>
            </a:extLst>
          </p:cNvPr>
          <p:cNvSpPr/>
          <p:nvPr/>
        </p:nvSpPr>
        <p:spPr>
          <a:xfrm>
            <a:off x="11097114" y="5087116"/>
            <a:ext cx="351608" cy="468000"/>
          </a:xfrm>
          <a:prstGeom prst="downArrow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8B5AC7C5-958B-C9C8-25C3-EDB656024355}"/>
              </a:ext>
            </a:extLst>
          </p:cNvPr>
          <p:cNvSpPr/>
          <p:nvPr/>
        </p:nvSpPr>
        <p:spPr>
          <a:xfrm>
            <a:off x="12992752" y="5087116"/>
            <a:ext cx="351608" cy="468000"/>
          </a:xfrm>
          <a:prstGeom prst="downArrow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54BDA331-EE85-F93A-8650-F7588B87577B}"/>
              </a:ext>
            </a:extLst>
          </p:cNvPr>
          <p:cNvSpPr/>
          <p:nvPr/>
        </p:nvSpPr>
        <p:spPr>
          <a:xfrm>
            <a:off x="14888392" y="5087116"/>
            <a:ext cx="351608" cy="468000"/>
          </a:xfrm>
          <a:prstGeom prst="downArrow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F96D2FF9-25C8-AA40-FC9B-70122D516736}"/>
              </a:ext>
            </a:extLst>
          </p:cNvPr>
          <p:cNvSpPr/>
          <p:nvPr/>
        </p:nvSpPr>
        <p:spPr>
          <a:xfrm>
            <a:off x="3022600" y="4431030"/>
            <a:ext cx="672774" cy="468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2BDF1108-EA4D-CCE9-D236-292FD0DA4F02}"/>
              </a:ext>
            </a:extLst>
          </p:cNvPr>
          <p:cNvSpPr/>
          <p:nvPr/>
        </p:nvSpPr>
        <p:spPr>
          <a:xfrm>
            <a:off x="3022600" y="5654828"/>
            <a:ext cx="579851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ED87392C-D120-ACDB-C540-6C35B88B38D3}"/>
              </a:ext>
            </a:extLst>
          </p:cNvPr>
          <p:cNvSpPr/>
          <p:nvPr/>
        </p:nvSpPr>
        <p:spPr>
          <a:xfrm>
            <a:off x="3782658" y="4547506"/>
            <a:ext cx="357542" cy="289925"/>
          </a:xfrm>
          <a:prstGeom prst="rightArrow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6EC7D5AF-4B47-F650-ECAA-06CBD191B975}"/>
              </a:ext>
            </a:extLst>
          </p:cNvPr>
          <p:cNvSpPr/>
          <p:nvPr/>
        </p:nvSpPr>
        <p:spPr>
          <a:xfrm>
            <a:off x="3782658" y="6231593"/>
            <a:ext cx="357542" cy="289925"/>
          </a:xfrm>
          <a:prstGeom prst="rightArrow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/>
          </a:p>
        </p:txBody>
      </p:sp>
      <p:sp>
        <p:nvSpPr>
          <p:cNvPr id="43" name="Hexágono 42">
            <a:extLst>
              <a:ext uri="{FF2B5EF4-FFF2-40B4-BE49-F238E27FC236}">
                <a16:creationId xmlns:a16="http://schemas.microsoft.com/office/drawing/2014/main" id="{79BAE4A8-EA70-EF9F-7DE5-CAC9ECC42876}"/>
              </a:ext>
            </a:extLst>
          </p:cNvPr>
          <p:cNvSpPr/>
          <p:nvPr/>
        </p:nvSpPr>
        <p:spPr>
          <a:xfrm>
            <a:off x="9178697" y="3719830"/>
            <a:ext cx="390477" cy="307745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7" dirty="0"/>
              <a:t>3</a:t>
            </a:r>
            <a:endParaRPr lang="es-CL" sz="1467" dirty="0"/>
          </a:p>
        </p:txBody>
      </p:sp>
      <p:sp>
        <p:nvSpPr>
          <p:cNvPr id="44" name="Hexágono 43">
            <a:extLst>
              <a:ext uri="{FF2B5EF4-FFF2-40B4-BE49-F238E27FC236}">
                <a16:creationId xmlns:a16="http://schemas.microsoft.com/office/drawing/2014/main" id="{355C6BD6-61E5-6ED6-F901-7E3542B9BE77}"/>
              </a:ext>
            </a:extLst>
          </p:cNvPr>
          <p:cNvSpPr/>
          <p:nvPr/>
        </p:nvSpPr>
        <p:spPr>
          <a:xfrm>
            <a:off x="5400723" y="3719830"/>
            <a:ext cx="390477" cy="307745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7" dirty="0"/>
              <a:t>1</a:t>
            </a:r>
            <a:endParaRPr lang="es-CL" sz="1467" dirty="0"/>
          </a:p>
        </p:txBody>
      </p:sp>
      <p:sp>
        <p:nvSpPr>
          <p:cNvPr id="45" name="Hexágono 44">
            <a:extLst>
              <a:ext uri="{FF2B5EF4-FFF2-40B4-BE49-F238E27FC236}">
                <a16:creationId xmlns:a16="http://schemas.microsoft.com/office/drawing/2014/main" id="{8AFB38E1-C6B9-28DF-F794-C92D0C5163BA}"/>
              </a:ext>
            </a:extLst>
          </p:cNvPr>
          <p:cNvSpPr/>
          <p:nvPr/>
        </p:nvSpPr>
        <p:spPr>
          <a:xfrm>
            <a:off x="7289710" y="3719830"/>
            <a:ext cx="390477" cy="307745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7" dirty="0"/>
              <a:t>2</a:t>
            </a:r>
            <a:endParaRPr lang="es-CL" sz="1467" dirty="0"/>
          </a:p>
        </p:txBody>
      </p:sp>
      <p:sp>
        <p:nvSpPr>
          <p:cNvPr id="46" name="Hexágono 45">
            <a:extLst>
              <a:ext uri="{FF2B5EF4-FFF2-40B4-BE49-F238E27FC236}">
                <a16:creationId xmlns:a16="http://schemas.microsoft.com/office/drawing/2014/main" id="{D41B8E8B-490A-8968-0088-692736F9BB7B}"/>
              </a:ext>
            </a:extLst>
          </p:cNvPr>
          <p:cNvSpPr/>
          <p:nvPr/>
        </p:nvSpPr>
        <p:spPr>
          <a:xfrm>
            <a:off x="12956671" y="3726316"/>
            <a:ext cx="390477" cy="307745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7" dirty="0"/>
              <a:t>5</a:t>
            </a:r>
            <a:endParaRPr lang="es-CL" sz="1467" dirty="0"/>
          </a:p>
        </p:txBody>
      </p:sp>
      <p:sp>
        <p:nvSpPr>
          <p:cNvPr id="47" name="Hexágono 46">
            <a:extLst>
              <a:ext uri="{FF2B5EF4-FFF2-40B4-BE49-F238E27FC236}">
                <a16:creationId xmlns:a16="http://schemas.microsoft.com/office/drawing/2014/main" id="{A5A0AB59-2354-CBA2-DCD9-EAFA8C64EF27}"/>
              </a:ext>
            </a:extLst>
          </p:cNvPr>
          <p:cNvSpPr/>
          <p:nvPr/>
        </p:nvSpPr>
        <p:spPr>
          <a:xfrm>
            <a:off x="11067684" y="3726316"/>
            <a:ext cx="390477" cy="307745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7" dirty="0"/>
              <a:t>4</a:t>
            </a:r>
            <a:endParaRPr lang="es-CL" sz="1467" dirty="0"/>
          </a:p>
        </p:txBody>
      </p:sp>
      <p:sp>
        <p:nvSpPr>
          <p:cNvPr id="48" name="Hexágono 47">
            <a:extLst>
              <a:ext uri="{FF2B5EF4-FFF2-40B4-BE49-F238E27FC236}">
                <a16:creationId xmlns:a16="http://schemas.microsoft.com/office/drawing/2014/main" id="{61D388BE-697C-FB02-D525-9E2B7E7880A9}"/>
              </a:ext>
            </a:extLst>
          </p:cNvPr>
          <p:cNvSpPr/>
          <p:nvPr/>
        </p:nvSpPr>
        <p:spPr>
          <a:xfrm>
            <a:off x="14845659" y="3726316"/>
            <a:ext cx="390477" cy="307745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67" dirty="0"/>
              <a:t>6</a:t>
            </a:r>
            <a:endParaRPr lang="es-CL" sz="1467" dirty="0"/>
          </a:p>
        </p:txBody>
      </p:sp>
      <p:sp>
        <p:nvSpPr>
          <p:cNvPr id="58" name="Flecha: curvada hacia la izquierda 57">
            <a:extLst>
              <a:ext uri="{FF2B5EF4-FFF2-40B4-BE49-F238E27FC236}">
                <a16:creationId xmlns:a16="http://schemas.microsoft.com/office/drawing/2014/main" id="{88525C70-27AF-5C1D-676D-4323F2A965B9}"/>
              </a:ext>
            </a:extLst>
          </p:cNvPr>
          <p:cNvSpPr/>
          <p:nvPr/>
        </p:nvSpPr>
        <p:spPr>
          <a:xfrm>
            <a:off x="15148714" y="7962900"/>
            <a:ext cx="923600" cy="13716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9" name="Flecha: curvada hacia la izquierda 58">
            <a:extLst>
              <a:ext uri="{FF2B5EF4-FFF2-40B4-BE49-F238E27FC236}">
                <a16:creationId xmlns:a16="http://schemas.microsoft.com/office/drawing/2014/main" id="{01C0AFFF-F877-D798-BA1D-7DE05BED8A7C}"/>
              </a:ext>
            </a:extLst>
          </p:cNvPr>
          <p:cNvSpPr/>
          <p:nvPr/>
        </p:nvSpPr>
        <p:spPr>
          <a:xfrm rot="10800000">
            <a:off x="14173201" y="7939087"/>
            <a:ext cx="923600" cy="13716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0" name="Flecha: a la derecha 59">
            <a:extLst>
              <a:ext uri="{FF2B5EF4-FFF2-40B4-BE49-F238E27FC236}">
                <a16:creationId xmlns:a16="http://schemas.microsoft.com/office/drawing/2014/main" id="{A35E3C3B-C33A-2AB3-D69F-D2B130944CF8}"/>
              </a:ext>
            </a:extLst>
          </p:cNvPr>
          <p:cNvSpPr/>
          <p:nvPr/>
        </p:nvSpPr>
        <p:spPr>
          <a:xfrm>
            <a:off x="3050799" y="8039100"/>
            <a:ext cx="10741401" cy="6335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9" name="Group 24">
            <a:extLst>
              <a:ext uri="{FF2B5EF4-FFF2-40B4-BE49-F238E27FC236}">
                <a16:creationId xmlns:a16="http://schemas.microsoft.com/office/drawing/2014/main" id="{7CFADE9D-133F-EDD3-1D5D-78F271567A0B}"/>
              </a:ext>
            </a:extLst>
          </p:cNvPr>
          <p:cNvGrpSpPr/>
          <p:nvPr/>
        </p:nvGrpSpPr>
        <p:grpSpPr>
          <a:xfrm rot="-10800000">
            <a:off x="5209800" y="723900"/>
            <a:ext cx="7668000" cy="990000"/>
            <a:chOff x="0" y="0"/>
            <a:chExt cx="2590216" cy="235793"/>
          </a:xfrm>
        </p:grpSpPr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60E26EBF-754F-E8F4-95C6-EA3081BADBF3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71" name="TextBox 26">
              <a:extLst>
                <a:ext uri="{FF2B5EF4-FFF2-40B4-BE49-F238E27FC236}">
                  <a16:creationId xmlns:a16="http://schemas.microsoft.com/office/drawing/2014/main" id="{F3608974-4DA1-3D4D-7839-19963D7BB3CE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2" name="TextBox 27">
            <a:extLst>
              <a:ext uri="{FF2B5EF4-FFF2-40B4-BE49-F238E27FC236}">
                <a16:creationId xmlns:a16="http://schemas.microsoft.com/office/drawing/2014/main" id="{500BBB1B-6C82-ED62-FE82-17A26A43FFD6}"/>
              </a:ext>
            </a:extLst>
          </p:cNvPr>
          <p:cNvSpPr txBox="1"/>
          <p:nvPr/>
        </p:nvSpPr>
        <p:spPr>
          <a:xfrm>
            <a:off x="6453451" y="1108151"/>
            <a:ext cx="5662349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ZERO-TRUST  SEQUENCE</a:t>
            </a:r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0E65612D-E82A-DB3F-4588-C1C998BA031B}"/>
              </a:ext>
            </a:extLst>
          </p:cNvPr>
          <p:cNvSpPr/>
          <p:nvPr/>
        </p:nvSpPr>
        <p:spPr>
          <a:xfrm>
            <a:off x="12025049" y="873141"/>
            <a:ext cx="6876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994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715991">
            <a:off x="-3705550" y="-5377625"/>
            <a:ext cx="25771666" cy="19435150"/>
            <a:chOff x="0" y="0"/>
            <a:chExt cx="34362221" cy="25913534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0" y="4394193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Freeform 4"/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/>
          <p:cNvSpPr/>
          <p:nvPr/>
        </p:nvSpPr>
        <p:spPr>
          <a:xfrm rot="-4378107" flipH="1" flipV="1">
            <a:off x="-10607483" y="-3197061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/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/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2" name="Group 24">
            <a:extLst>
              <a:ext uri="{FF2B5EF4-FFF2-40B4-BE49-F238E27FC236}">
                <a16:creationId xmlns:a16="http://schemas.microsoft.com/office/drawing/2014/main" id="{5A7DA71C-A619-205B-D14F-7A4BC40E9DF9}"/>
              </a:ext>
            </a:extLst>
          </p:cNvPr>
          <p:cNvGrpSpPr/>
          <p:nvPr/>
        </p:nvGrpSpPr>
        <p:grpSpPr>
          <a:xfrm rot="-10800000">
            <a:off x="3805800" y="723900"/>
            <a:ext cx="9072000" cy="990000"/>
            <a:chOff x="0" y="0"/>
            <a:chExt cx="2590216" cy="235793"/>
          </a:xfrm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D572F869-948D-7E08-18FE-3B3E1C988DFC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712EEFCF-7F0C-DCDB-17F8-BBF7CF18D563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27">
            <a:extLst>
              <a:ext uri="{FF2B5EF4-FFF2-40B4-BE49-F238E27FC236}">
                <a16:creationId xmlns:a16="http://schemas.microsoft.com/office/drawing/2014/main" id="{50DD3FD9-0D8D-F803-7A17-80FD6F56BAB9}"/>
              </a:ext>
            </a:extLst>
          </p:cNvPr>
          <p:cNvSpPr txBox="1"/>
          <p:nvPr/>
        </p:nvSpPr>
        <p:spPr>
          <a:xfrm>
            <a:off x="5715000" y="1093862"/>
            <a:ext cx="5754322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SECUENCIA  CIBERATAQUE</a:t>
            </a:r>
          </a:p>
        </p:txBody>
      </p:sp>
      <p:sp>
        <p:nvSpPr>
          <p:cNvPr id="16" name="Freeform 70">
            <a:extLst>
              <a:ext uri="{FF2B5EF4-FFF2-40B4-BE49-F238E27FC236}">
                <a16:creationId xmlns:a16="http://schemas.microsoft.com/office/drawing/2014/main" id="{E3387A27-8B9C-6CD2-79B8-A8D1905E8F92}"/>
              </a:ext>
            </a:extLst>
          </p:cNvPr>
          <p:cNvSpPr/>
          <p:nvPr/>
        </p:nvSpPr>
        <p:spPr>
          <a:xfrm>
            <a:off x="12025049" y="873141"/>
            <a:ext cx="6876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8D6579A-1450-DF4E-DE38-CB96A501BC6F}"/>
              </a:ext>
            </a:extLst>
          </p:cNvPr>
          <p:cNvSpPr/>
          <p:nvPr/>
        </p:nvSpPr>
        <p:spPr>
          <a:xfrm>
            <a:off x="2500371" y="2155606"/>
            <a:ext cx="13015404" cy="6035894"/>
          </a:xfrm>
          <a:custGeom>
            <a:avLst/>
            <a:gdLst/>
            <a:ahLst/>
            <a:cxnLst/>
            <a:rect l="l" t="t" r="r" b="b"/>
            <a:pathLst>
              <a:path w="13015404" h="6035894">
                <a:moveTo>
                  <a:pt x="0" y="0"/>
                </a:moveTo>
                <a:lnTo>
                  <a:pt x="13015405" y="0"/>
                </a:lnTo>
                <a:lnTo>
                  <a:pt x="13015405" y="6035894"/>
                </a:lnTo>
                <a:lnTo>
                  <a:pt x="0" y="60358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931FFDD1-FB3C-9F42-66BF-1A7C2F0786BF}"/>
              </a:ext>
            </a:extLst>
          </p:cNvPr>
          <p:cNvSpPr txBox="1"/>
          <p:nvPr/>
        </p:nvSpPr>
        <p:spPr>
          <a:xfrm>
            <a:off x="8305800" y="8489947"/>
            <a:ext cx="195875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52"/>
              </a:lnSpc>
              <a:spcBef>
                <a:spcPct val="0"/>
              </a:spcBef>
            </a:pPr>
            <a:r>
              <a:rPr lang="en-US" sz="2000" b="1" spc="67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EXPLOTACIÓN</a:t>
            </a: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F7C5E332-D3D1-3E5C-2F64-E1C4E61979C0}"/>
              </a:ext>
            </a:extLst>
          </p:cNvPr>
          <p:cNvSpPr/>
          <p:nvPr/>
        </p:nvSpPr>
        <p:spPr>
          <a:xfrm flipV="1">
            <a:off x="5919391" y="6498640"/>
            <a:ext cx="0" cy="1874788"/>
          </a:xfrm>
          <a:prstGeom prst="line">
            <a:avLst/>
          </a:prstGeom>
          <a:ln w="47625" cap="flat">
            <a:solidFill>
              <a:srgbClr val="FFFF00"/>
            </a:solidFill>
            <a:prstDash val="solid"/>
            <a:headEnd type="triangle" w="lg" len="med"/>
            <a:tailEnd type="diamond" w="lg" len="lg"/>
          </a:ln>
        </p:spPr>
        <p:txBody>
          <a:bodyPr/>
          <a:lstStyle/>
          <a:p>
            <a:endParaRPr lang="es-CL"/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160D8E22-82FC-A9D0-2723-FDD7D629762A}"/>
              </a:ext>
            </a:extLst>
          </p:cNvPr>
          <p:cNvSpPr/>
          <p:nvPr/>
        </p:nvSpPr>
        <p:spPr>
          <a:xfrm flipV="1">
            <a:off x="9296400" y="6498640"/>
            <a:ext cx="0" cy="1874788"/>
          </a:xfrm>
          <a:prstGeom prst="line">
            <a:avLst/>
          </a:prstGeom>
          <a:ln w="47625" cap="flat">
            <a:solidFill>
              <a:srgbClr val="FFFF00"/>
            </a:solidFill>
            <a:prstDash val="solid"/>
            <a:headEnd type="triangle" w="lg" len="med"/>
            <a:tailEnd type="diamond" w="lg" len="lg"/>
          </a:ln>
        </p:spPr>
        <p:txBody>
          <a:bodyPr/>
          <a:lstStyle/>
          <a:p>
            <a:endParaRPr lang="es-CL"/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773D8082-E87B-11AE-CEAF-D7AA2452EF2A}"/>
              </a:ext>
            </a:extLst>
          </p:cNvPr>
          <p:cNvSpPr/>
          <p:nvPr/>
        </p:nvSpPr>
        <p:spPr>
          <a:xfrm flipV="1">
            <a:off x="12420600" y="6498640"/>
            <a:ext cx="0" cy="1874788"/>
          </a:xfrm>
          <a:prstGeom prst="line">
            <a:avLst/>
          </a:prstGeom>
          <a:ln w="47625" cap="flat">
            <a:solidFill>
              <a:srgbClr val="FFFF00"/>
            </a:solidFill>
            <a:prstDash val="solid"/>
            <a:headEnd type="triangle" w="lg" len="med"/>
            <a:tailEnd type="diamond" w="lg" len="lg"/>
          </a:ln>
        </p:spPr>
        <p:txBody>
          <a:bodyPr/>
          <a:lstStyle/>
          <a:p>
            <a:endParaRPr lang="es-CL"/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ED48DC63-219E-67C4-CE12-59F9632AFC97}"/>
              </a:ext>
            </a:extLst>
          </p:cNvPr>
          <p:cNvSpPr/>
          <p:nvPr/>
        </p:nvSpPr>
        <p:spPr>
          <a:xfrm flipV="1">
            <a:off x="4468817" y="6498640"/>
            <a:ext cx="0" cy="2836218"/>
          </a:xfrm>
          <a:prstGeom prst="line">
            <a:avLst/>
          </a:prstGeom>
          <a:ln w="47625" cap="flat">
            <a:solidFill>
              <a:srgbClr val="FFFF00"/>
            </a:solidFill>
            <a:prstDash val="solid"/>
            <a:headEnd type="triangle" w="lg" len="med"/>
            <a:tailEnd type="diamond" w="lg" len="lg"/>
          </a:ln>
        </p:spPr>
        <p:txBody>
          <a:bodyPr/>
          <a:lstStyle/>
          <a:p>
            <a:endParaRPr lang="es-CL"/>
          </a:p>
        </p:txBody>
      </p:sp>
      <p:sp>
        <p:nvSpPr>
          <p:cNvPr id="23" name="AutoShape 12">
            <a:extLst>
              <a:ext uri="{FF2B5EF4-FFF2-40B4-BE49-F238E27FC236}">
                <a16:creationId xmlns:a16="http://schemas.microsoft.com/office/drawing/2014/main" id="{A929BB43-8194-51A3-026D-7F0835FF97B6}"/>
              </a:ext>
            </a:extLst>
          </p:cNvPr>
          <p:cNvSpPr/>
          <p:nvPr/>
        </p:nvSpPr>
        <p:spPr>
          <a:xfrm flipV="1">
            <a:off x="7598861" y="6498640"/>
            <a:ext cx="0" cy="2836218"/>
          </a:xfrm>
          <a:prstGeom prst="line">
            <a:avLst/>
          </a:prstGeom>
          <a:ln w="47625" cap="flat">
            <a:solidFill>
              <a:srgbClr val="FFFF00"/>
            </a:solidFill>
            <a:prstDash val="solid"/>
            <a:headEnd type="triangle" w="lg" len="med"/>
            <a:tailEnd type="diamond" w="lg" len="lg"/>
          </a:ln>
        </p:spPr>
        <p:txBody>
          <a:bodyPr/>
          <a:lstStyle/>
          <a:p>
            <a:endParaRPr lang="es-CL"/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BEF12BCB-7BFD-3B1A-8A96-26AEBFE37861}"/>
              </a:ext>
            </a:extLst>
          </p:cNvPr>
          <p:cNvSpPr/>
          <p:nvPr/>
        </p:nvSpPr>
        <p:spPr>
          <a:xfrm flipV="1">
            <a:off x="10972800" y="6498640"/>
            <a:ext cx="0" cy="2836218"/>
          </a:xfrm>
          <a:prstGeom prst="line">
            <a:avLst/>
          </a:prstGeom>
          <a:ln w="47625" cap="flat">
            <a:solidFill>
              <a:srgbClr val="FFFF00"/>
            </a:solidFill>
            <a:prstDash val="solid"/>
            <a:headEnd type="triangle" w="lg" len="med"/>
            <a:tailEnd type="diamond" w="lg" len="lg"/>
          </a:ln>
        </p:spPr>
        <p:txBody>
          <a:bodyPr/>
          <a:lstStyle/>
          <a:p>
            <a:endParaRPr lang="es-CL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0874740A-F9BC-B6F2-D15A-6C2450E604C3}"/>
              </a:ext>
            </a:extLst>
          </p:cNvPr>
          <p:cNvSpPr txBox="1"/>
          <p:nvPr/>
        </p:nvSpPr>
        <p:spPr>
          <a:xfrm>
            <a:off x="1949481" y="8387370"/>
            <a:ext cx="1830184" cy="823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  <a:spcBef>
                <a:spcPct val="0"/>
              </a:spcBef>
            </a:pPr>
            <a:r>
              <a:rPr lang="en-US" sz="1400" b="1" spc="6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APARICIÓN</a:t>
            </a:r>
            <a:r>
              <a:rPr lang="en-US" sz="1400" b="1" u="none" strike="noStrike" spc="6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</a:t>
            </a:r>
          </a:p>
          <a:p>
            <a:pPr algn="ctr">
              <a:lnSpc>
                <a:spcPts val="2152"/>
              </a:lnSpc>
              <a:spcBef>
                <a:spcPct val="0"/>
              </a:spcBef>
            </a:pPr>
            <a:r>
              <a:rPr lang="en-US" sz="1400" b="1" u="none" strike="noStrike" spc="6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AMENAZA</a:t>
            </a:r>
          </a:p>
          <a:p>
            <a:pPr algn="ctr">
              <a:lnSpc>
                <a:spcPts val="2152"/>
              </a:lnSpc>
              <a:spcBef>
                <a:spcPct val="0"/>
              </a:spcBef>
            </a:pPr>
            <a:r>
              <a:rPr lang="en-US" sz="1400" b="1" spc="67" dirty="0">
                <a:solidFill>
                  <a:srgbClr val="FFFFFF"/>
                </a:solidFill>
                <a:latin typeface="Montserrat Bold"/>
                <a:sym typeface="Montserrat Bold"/>
              </a:rPr>
              <a:t>(EVENTO)</a:t>
            </a:r>
            <a:endParaRPr lang="en-US" sz="1400" dirty="0"/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7B874394-70CD-E1C9-0154-927C7443C491}"/>
              </a:ext>
            </a:extLst>
          </p:cNvPr>
          <p:cNvSpPr txBox="1"/>
          <p:nvPr/>
        </p:nvSpPr>
        <p:spPr>
          <a:xfrm>
            <a:off x="4677838" y="8416678"/>
            <a:ext cx="2460300" cy="255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52"/>
              </a:lnSpc>
              <a:spcBef>
                <a:spcPct val="0"/>
              </a:spcBef>
            </a:pPr>
            <a:r>
              <a:rPr lang="en-US" sz="1400" b="1" spc="6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INSTRUMENTACIÓN</a:t>
            </a:r>
            <a:endParaRPr lang="en-US" sz="1400" b="1" u="none" strike="noStrike" spc="67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BCD34BF-446C-726E-53C4-8BB76C13D82F}"/>
              </a:ext>
            </a:extLst>
          </p:cNvPr>
          <p:cNvSpPr txBox="1"/>
          <p:nvPr/>
        </p:nvSpPr>
        <p:spPr>
          <a:xfrm>
            <a:off x="11698928" y="8489947"/>
            <a:ext cx="1483672" cy="538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52"/>
              </a:lnSpc>
              <a:spcBef>
                <a:spcPct val="0"/>
              </a:spcBef>
            </a:pPr>
            <a:r>
              <a:rPr lang="en-US" sz="1425" b="1" spc="6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MOVIMIENTO</a:t>
            </a:r>
          </a:p>
          <a:p>
            <a:pPr marL="0" lvl="0" indent="0" algn="ctr">
              <a:lnSpc>
                <a:spcPts val="2152"/>
              </a:lnSpc>
              <a:spcBef>
                <a:spcPct val="0"/>
              </a:spcBef>
            </a:pPr>
            <a:r>
              <a:rPr lang="en-US" sz="1425" b="1" spc="6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LATERAL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87DFAB50-889F-D8B7-814B-4AF6EDE5FBC9}"/>
              </a:ext>
            </a:extLst>
          </p:cNvPr>
          <p:cNvSpPr txBox="1"/>
          <p:nvPr/>
        </p:nvSpPr>
        <p:spPr>
          <a:xfrm>
            <a:off x="3040841" y="9609703"/>
            <a:ext cx="2943876" cy="25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52"/>
              </a:lnSpc>
              <a:spcBef>
                <a:spcPct val="0"/>
              </a:spcBef>
            </a:pPr>
            <a:r>
              <a:rPr lang="en-US" sz="1425" b="1" spc="6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RECONOCI</a:t>
            </a:r>
            <a:r>
              <a:rPr lang="en-US" sz="1425" b="1" u="none" strike="noStrike" spc="6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MIENTO</a:t>
            </a:r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EA5BC379-CAF0-F4B2-9C95-07E47860F301}"/>
              </a:ext>
            </a:extLst>
          </p:cNvPr>
          <p:cNvSpPr txBox="1"/>
          <p:nvPr/>
        </p:nvSpPr>
        <p:spPr>
          <a:xfrm>
            <a:off x="6141576" y="9609703"/>
            <a:ext cx="2943876" cy="25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52"/>
              </a:lnSpc>
              <a:spcBef>
                <a:spcPct val="0"/>
              </a:spcBef>
            </a:pPr>
            <a:r>
              <a:rPr lang="en-US" sz="1400" b="1" spc="6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DESPLIEGUE</a:t>
            </a:r>
            <a:endParaRPr lang="en-US" sz="1425" b="1" u="none" strike="noStrike" spc="67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7D62C1E7-8077-C0F4-7881-67612E59D3FD}"/>
              </a:ext>
            </a:extLst>
          </p:cNvPr>
          <p:cNvSpPr txBox="1"/>
          <p:nvPr/>
        </p:nvSpPr>
        <p:spPr>
          <a:xfrm>
            <a:off x="10134600" y="9609702"/>
            <a:ext cx="1766035" cy="258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  <a:spcBef>
                <a:spcPct val="0"/>
              </a:spcBef>
            </a:pPr>
            <a:r>
              <a:rPr lang="en-US" sz="1400" b="1" spc="6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PERSIST</a:t>
            </a:r>
            <a:r>
              <a:rPr lang="en-US" sz="1400" b="1" u="none" strike="noStrike" spc="6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ENCIA</a:t>
            </a:r>
          </a:p>
        </p:txBody>
      </p:sp>
      <p:sp>
        <p:nvSpPr>
          <p:cNvPr id="31" name="AutoShape 13">
            <a:extLst>
              <a:ext uri="{FF2B5EF4-FFF2-40B4-BE49-F238E27FC236}">
                <a16:creationId xmlns:a16="http://schemas.microsoft.com/office/drawing/2014/main" id="{9D374A72-6816-65FB-879F-400E72327FFF}"/>
              </a:ext>
            </a:extLst>
          </p:cNvPr>
          <p:cNvSpPr/>
          <p:nvPr/>
        </p:nvSpPr>
        <p:spPr>
          <a:xfrm flipV="1">
            <a:off x="14097000" y="6516310"/>
            <a:ext cx="0" cy="2836218"/>
          </a:xfrm>
          <a:prstGeom prst="line">
            <a:avLst/>
          </a:prstGeom>
          <a:ln w="47625" cap="flat">
            <a:solidFill>
              <a:srgbClr val="FF0000"/>
            </a:solidFill>
            <a:prstDash val="solid"/>
            <a:headEnd type="triangle" w="lg" len="med"/>
            <a:tailEnd type="diamond" w="lg" len="lg"/>
          </a:ln>
        </p:spPr>
        <p:txBody>
          <a:bodyPr/>
          <a:lstStyle/>
          <a:p>
            <a:endParaRPr lang="es-CL"/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827FF01C-F8D4-7AA6-C735-950A84AA5A01}"/>
              </a:ext>
            </a:extLst>
          </p:cNvPr>
          <p:cNvSpPr txBox="1"/>
          <p:nvPr/>
        </p:nvSpPr>
        <p:spPr>
          <a:xfrm>
            <a:off x="13182600" y="9581128"/>
            <a:ext cx="1766035" cy="255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  <a:spcBef>
                <a:spcPct val="0"/>
              </a:spcBef>
            </a:pPr>
            <a:r>
              <a:rPr lang="en-US" sz="1400" b="1" spc="67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ATAQUE</a:t>
            </a:r>
            <a:endParaRPr lang="en-US" sz="1400" b="1" u="none" strike="noStrike" spc="67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4F6B4-19D7-037B-31F2-AD39FAAC8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0A4B2E-236F-B518-DBF0-F3DBB4D71877}"/>
              </a:ext>
            </a:extLst>
          </p:cNvPr>
          <p:cNvGrpSpPr/>
          <p:nvPr/>
        </p:nvGrpSpPr>
        <p:grpSpPr>
          <a:xfrm rot="10715991">
            <a:off x="-3705550" y="-5377625"/>
            <a:ext cx="25771666" cy="19435150"/>
            <a:chOff x="0" y="0"/>
            <a:chExt cx="34362221" cy="259135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22C09B4-B559-51DC-C308-A0BF4B5ED902}"/>
                </a:ext>
              </a:extLst>
            </p:cNvPr>
            <p:cNvSpPr/>
            <p:nvPr/>
          </p:nvSpPr>
          <p:spPr>
            <a:xfrm flipH="1" flipV="1">
              <a:off x="0" y="4394193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1170072-2F8B-B910-6BE6-699093E11DA8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FB6970EE-0450-77E8-0BA0-CDF5D965A4A0}"/>
              </a:ext>
            </a:extLst>
          </p:cNvPr>
          <p:cNvSpPr/>
          <p:nvPr/>
        </p:nvSpPr>
        <p:spPr>
          <a:xfrm rot="-4378107" flipH="1" flipV="1">
            <a:off x="-10607483" y="-3197061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4AFE01-481A-26C5-7A77-9F9955E5A7BE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7B15247-ABB2-4EBA-3972-E1BFE9E5EC66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4418ED4-677A-0AE8-7867-56D3ED9A6EA3}"/>
              </a:ext>
            </a:extLst>
          </p:cNvPr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EA4C4A4-ABD9-86FD-F256-12DFE9900573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07754E9-CBAC-8E0C-3C1F-A021D25DF999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614F3B8C-8EA1-943D-CC39-0EF0A1C7DCEB}"/>
              </a:ext>
            </a:extLst>
          </p:cNvPr>
          <p:cNvGrpSpPr/>
          <p:nvPr/>
        </p:nvGrpSpPr>
        <p:grpSpPr>
          <a:xfrm rot="-10800000">
            <a:off x="2116910" y="7873947"/>
            <a:ext cx="3336737" cy="927152"/>
            <a:chOff x="0" y="0"/>
            <a:chExt cx="1251539" cy="347755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8F009B9-984D-7E55-B36A-7D1A3A13B603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A1AEA36A-4C72-652E-82FD-F07F09175398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1BF5A497-262D-045A-B115-29767EE1D3B2}"/>
              </a:ext>
            </a:extLst>
          </p:cNvPr>
          <p:cNvGrpSpPr/>
          <p:nvPr/>
        </p:nvGrpSpPr>
        <p:grpSpPr>
          <a:xfrm rot="-10800000">
            <a:off x="2116910" y="5524500"/>
            <a:ext cx="3336737" cy="927152"/>
            <a:chOff x="0" y="0"/>
            <a:chExt cx="1251539" cy="347755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1DF7DC2-AE9C-5239-DFE5-73403BA7F21A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D102996D-6FBE-3123-E9DF-B642274A6014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55F51B70-409B-BFDA-866D-758E12E56226}"/>
              </a:ext>
            </a:extLst>
          </p:cNvPr>
          <p:cNvGrpSpPr/>
          <p:nvPr/>
        </p:nvGrpSpPr>
        <p:grpSpPr>
          <a:xfrm rot="-10800000">
            <a:off x="2177047" y="3162300"/>
            <a:ext cx="3336737" cy="927152"/>
            <a:chOff x="0" y="0"/>
            <a:chExt cx="1251539" cy="347755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13A76D2-7C95-9B74-69E8-A8C19D7C0849}"/>
                </a:ext>
              </a:extLst>
            </p:cNvPr>
            <p:cNvSpPr/>
            <p:nvPr/>
          </p:nvSpPr>
          <p:spPr>
            <a:xfrm>
              <a:off x="0" y="0"/>
              <a:ext cx="1251539" cy="347755"/>
            </a:xfrm>
            <a:custGeom>
              <a:avLst/>
              <a:gdLst/>
              <a:ahLst/>
              <a:cxnLst/>
              <a:rect l="l" t="t" r="r" b="b"/>
              <a:pathLst>
                <a:path w="1251539" h="347755">
                  <a:moveTo>
                    <a:pt x="173877" y="0"/>
                  </a:moveTo>
                  <a:lnTo>
                    <a:pt x="1077661" y="0"/>
                  </a:lnTo>
                  <a:cubicBezTo>
                    <a:pt x="1123776" y="0"/>
                    <a:pt x="1168003" y="18319"/>
                    <a:pt x="1200611" y="50928"/>
                  </a:cubicBezTo>
                  <a:cubicBezTo>
                    <a:pt x="1233219" y="83536"/>
                    <a:pt x="1251539" y="127762"/>
                    <a:pt x="1251539" y="173877"/>
                  </a:cubicBezTo>
                  <a:lnTo>
                    <a:pt x="1251539" y="173877"/>
                  </a:lnTo>
                  <a:cubicBezTo>
                    <a:pt x="1251539" y="219993"/>
                    <a:pt x="1233219" y="264219"/>
                    <a:pt x="1200611" y="296827"/>
                  </a:cubicBezTo>
                  <a:cubicBezTo>
                    <a:pt x="1168003" y="329436"/>
                    <a:pt x="1123776" y="347755"/>
                    <a:pt x="1077661" y="347755"/>
                  </a:cubicBezTo>
                  <a:lnTo>
                    <a:pt x="173877" y="347755"/>
                  </a:lnTo>
                  <a:cubicBezTo>
                    <a:pt x="127762" y="347755"/>
                    <a:pt x="83536" y="329436"/>
                    <a:pt x="50928" y="296827"/>
                  </a:cubicBezTo>
                  <a:cubicBezTo>
                    <a:pt x="18319" y="264219"/>
                    <a:pt x="0" y="219993"/>
                    <a:pt x="0" y="173877"/>
                  </a:cubicBezTo>
                  <a:lnTo>
                    <a:pt x="0" y="173877"/>
                  </a:lnTo>
                  <a:cubicBezTo>
                    <a:pt x="0" y="127762"/>
                    <a:pt x="18319" y="83536"/>
                    <a:pt x="50928" y="50928"/>
                  </a:cubicBezTo>
                  <a:cubicBezTo>
                    <a:pt x="83536" y="18319"/>
                    <a:pt x="127762" y="0"/>
                    <a:pt x="17387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A5A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7A559EAB-B68C-8AC7-3C9A-35661C24AC1F}"/>
                </a:ext>
              </a:extLst>
            </p:cNvPr>
            <p:cNvSpPr txBox="1"/>
            <p:nvPr/>
          </p:nvSpPr>
          <p:spPr>
            <a:xfrm>
              <a:off x="0" y="-47625"/>
              <a:ext cx="1251539" cy="39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AAC22732-8778-48D9-4105-DFE84F824CF7}"/>
              </a:ext>
            </a:extLst>
          </p:cNvPr>
          <p:cNvGrpSpPr/>
          <p:nvPr/>
        </p:nvGrpSpPr>
        <p:grpSpPr>
          <a:xfrm rot="10715991">
            <a:off x="-3738303" y="-5377626"/>
            <a:ext cx="25771666" cy="19435150"/>
            <a:chOff x="0" y="0"/>
            <a:chExt cx="34362221" cy="25913534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1C2EAA15-AB5F-A612-8F0C-60859EF33D0F}"/>
                </a:ext>
              </a:extLst>
            </p:cNvPr>
            <p:cNvSpPr/>
            <p:nvPr/>
          </p:nvSpPr>
          <p:spPr>
            <a:xfrm flipH="1" flipV="1">
              <a:off x="0" y="4394193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31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E0ED2B3A-C54A-424D-0E62-05C0187AB2A8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999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C0C1B1D9-2B5A-205D-6697-13941192BECE}"/>
              </a:ext>
            </a:extLst>
          </p:cNvPr>
          <p:cNvSpPr/>
          <p:nvPr/>
        </p:nvSpPr>
        <p:spPr>
          <a:xfrm rot="-10800000">
            <a:off x="-358620" y="-429259"/>
            <a:ext cx="19336150" cy="10716258"/>
          </a:xfrm>
          <a:custGeom>
            <a:avLst/>
            <a:gdLst/>
            <a:ahLst/>
            <a:cxnLst/>
            <a:rect l="l" t="t" r="r" b="b"/>
            <a:pathLst>
              <a:path w="19336150" h="10716258">
                <a:moveTo>
                  <a:pt x="0" y="0"/>
                </a:moveTo>
                <a:lnTo>
                  <a:pt x="19336150" y="0"/>
                </a:lnTo>
                <a:lnTo>
                  <a:pt x="19336150" y="10716258"/>
                </a:lnTo>
                <a:lnTo>
                  <a:pt x="0" y="107162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6444" r="-66444" b="-8731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F76C2733-97D5-A481-0190-A383C001600D}"/>
              </a:ext>
            </a:extLst>
          </p:cNvPr>
          <p:cNvSpPr/>
          <p:nvPr/>
        </p:nvSpPr>
        <p:spPr>
          <a:xfrm rot="-4378107" flipH="1" flipV="1">
            <a:off x="-12164236" y="-3197062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7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26" name="Group 12">
            <a:extLst>
              <a:ext uri="{FF2B5EF4-FFF2-40B4-BE49-F238E27FC236}">
                <a16:creationId xmlns:a16="http://schemas.microsoft.com/office/drawing/2014/main" id="{3C50498E-EE82-A37E-B154-C2E4BA72BA57}"/>
              </a:ext>
            </a:extLst>
          </p:cNvPr>
          <p:cNvGrpSpPr/>
          <p:nvPr/>
        </p:nvGrpSpPr>
        <p:grpSpPr>
          <a:xfrm>
            <a:off x="6282167" y="4394870"/>
            <a:ext cx="8163109" cy="3186489"/>
            <a:chOff x="0" y="0"/>
            <a:chExt cx="2318720" cy="905118"/>
          </a:xfrm>
        </p:grpSpPr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925F9999-8D43-86E1-D958-3208F0FB5D7C}"/>
                </a:ext>
              </a:extLst>
            </p:cNvPr>
            <p:cNvSpPr/>
            <p:nvPr/>
          </p:nvSpPr>
          <p:spPr>
            <a:xfrm>
              <a:off x="0" y="0"/>
              <a:ext cx="2318720" cy="905118"/>
            </a:xfrm>
            <a:custGeom>
              <a:avLst/>
              <a:gdLst/>
              <a:ahLst/>
              <a:cxnLst/>
              <a:rect l="l" t="t" r="r" b="b"/>
              <a:pathLst>
                <a:path w="2318720" h="905118">
                  <a:moveTo>
                    <a:pt x="40781" y="0"/>
                  </a:moveTo>
                  <a:lnTo>
                    <a:pt x="2277939" y="0"/>
                  </a:lnTo>
                  <a:cubicBezTo>
                    <a:pt x="2288755" y="0"/>
                    <a:pt x="2299128" y="4297"/>
                    <a:pt x="2306776" y="11945"/>
                  </a:cubicBezTo>
                  <a:cubicBezTo>
                    <a:pt x="2314424" y="19593"/>
                    <a:pt x="2318720" y="29965"/>
                    <a:pt x="2318720" y="40781"/>
                  </a:cubicBezTo>
                  <a:lnTo>
                    <a:pt x="2318720" y="864336"/>
                  </a:lnTo>
                  <a:cubicBezTo>
                    <a:pt x="2318720" y="886859"/>
                    <a:pt x="2300462" y="905118"/>
                    <a:pt x="2277939" y="905118"/>
                  </a:cubicBezTo>
                  <a:lnTo>
                    <a:pt x="40781" y="905118"/>
                  </a:lnTo>
                  <a:cubicBezTo>
                    <a:pt x="18258" y="905118"/>
                    <a:pt x="0" y="886859"/>
                    <a:pt x="0" y="864336"/>
                  </a:cubicBezTo>
                  <a:lnTo>
                    <a:pt x="0" y="40781"/>
                  </a:lnTo>
                  <a:cubicBezTo>
                    <a:pt x="0" y="18258"/>
                    <a:pt x="18258" y="0"/>
                    <a:pt x="40781" y="0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gradFill>
                <a:gsLst>
                  <a:gs pos="0">
                    <a:srgbClr val="794872">
                      <a:alpha val="100000"/>
                    </a:srgbClr>
                  </a:gs>
                  <a:gs pos="100000">
                    <a:srgbClr val="CD9A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C6A7A0D9-F4A9-D759-15E0-28094E8CF219}"/>
                </a:ext>
              </a:extLst>
            </p:cNvPr>
            <p:cNvSpPr txBox="1"/>
            <p:nvPr/>
          </p:nvSpPr>
          <p:spPr>
            <a:xfrm>
              <a:off x="0" y="-85725"/>
              <a:ext cx="2318720" cy="990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15">
            <a:extLst>
              <a:ext uri="{FF2B5EF4-FFF2-40B4-BE49-F238E27FC236}">
                <a16:creationId xmlns:a16="http://schemas.microsoft.com/office/drawing/2014/main" id="{4CC1721E-3C9E-DF11-B73E-2DF4B0E53605}"/>
              </a:ext>
            </a:extLst>
          </p:cNvPr>
          <p:cNvGrpSpPr/>
          <p:nvPr/>
        </p:nvGrpSpPr>
        <p:grpSpPr>
          <a:xfrm>
            <a:off x="6282167" y="7740353"/>
            <a:ext cx="8163109" cy="1517946"/>
            <a:chOff x="0" y="0"/>
            <a:chExt cx="2318720" cy="431171"/>
          </a:xfrm>
        </p:grpSpPr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8D6D95FB-A764-8852-5878-3809E6645AE1}"/>
                </a:ext>
              </a:extLst>
            </p:cNvPr>
            <p:cNvSpPr/>
            <p:nvPr/>
          </p:nvSpPr>
          <p:spPr>
            <a:xfrm>
              <a:off x="0" y="0"/>
              <a:ext cx="2318720" cy="431171"/>
            </a:xfrm>
            <a:custGeom>
              <a:avLst/>
              <a:gdLst/>
              <a:ahLst/>
              <a:cxnLst/>
              <a:rect l="l" t="t" r="r" b="b"/>
              <a:pathLst>
                <a:path w="2318720" h="431171">
                  <a:moveTo>
                    <a:pt x="40781" y="0"/>
                  </a:moveTo>
                  <a:lnTo>
                    <a:pt x="2277939" y="0"/>
                  </a:lnTo>
                  <a:cubicBezTo>
                    <a:pt x="2288755" y="0"/>
                    <a:pt x="2299128" y="4297"/>
                    <a:pt x="2306776" y="11945"/>
                  </a:cubicBezTo>
                  <a:cubicBezTo>
                    <a:pt x="2314424" y="19593"/>
                    <a:pt x="2318720" y="29965"/>
                    <a:pt x="2318720" y="40781"/>
                  </a:cubicBezTo>
                  <a:lnTo>
                    <a:pt x="2318720" y="390389"/>
                  </a:lnTo>
                  <a:cubicBezTo>
                    <a:pt x="2318720" y="412912"/>
                    <a:pt x="2300462" y="431171"/>
                    <a:pt x="2277939" y="431171"/>
                  </a:cubicBezTo>
                  <a:lnTo>
                    <a:pt x="40781" y="431171"/>
                  </a:lnTo>
                  <a:cubicBezTo>
                    <a:pt x="18258" y="431171"/>
                    <a:pt x="0" y="412912"/>
                    <a:pt x="0" y="390389"/>
                  </a:cubicBezTo>
                  <a:lnTo>
                    <a:pt x="0" y="40781"/>
                  </a:lnTo>
                  <a:cubicBezTo>
                    <a:pt x="0" y="18258"/>
                    <a:pt x="18258" y="0"/>
                    <a:pt x="40781" y="0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gradFill>
                <a:gsLst>
                  <a:gs pos="0">
                    <a:srgbClr val="794872">
                      <a:alpha val="100000"/>
                    </a:srgbClr>
                  </a:gs>
                  <a:gs pos="100000">
                    <a:srgbClr val="CD9A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652CF459-9ADA-620E-B43E-2EEBD66DD8B1}"/>
                </a:ext>
              </a:extLst>
            </p:cNvPr>
            <p:cNvSpPr txBox="1"/>
            <p:nvPr/>
          </p:nvSpPr>
          <p:spPr>
            <a:xfrm>
              <a:off x="0" y="-85725"/>
              <a:ext cx="2318720" cy="516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12129862-7C29-95EF-1E5E-9C49C2149824}"/>
              </a:ext>
            </a:extLst>
          </p:cNvPr>
          <p:cNvGrpSpPr/>
          <p:nvPr/>
        </p:nvGrpSpPr>
        <p:grpSpPr>
          <a:xfrm>
            <a:off x="6282167" y="3248263"/>
            <a:ext cx="8163109" cy="698933"/>
            <a:chOff x="0" y="0"/>
            <a:chExt cx="2318720" cy="198531"/>
          </a:xfrm>
        </p:grpSpPr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BF11E317-D223-7D16-F9D4-D437DF3BF018}"/>
                </a:ext>
              </a:extLst>
            </p:cNvPr>
            <p:cNvSpPr/>
            <p:nvPr/>
          </p:nvSpPr>
          <p:spPr>
            <a:xfrm>
              <a:off x="0" y="0"/>
              <a:ext cx="2318720" cy="198531"/>
            </a:xfrm>
            <a:custGeom>
              <a:avLst/>
              <a:gdLst/>
              <a:ahLst/>
              <a:cxnLst/>
              <a:rect l="l" t="t" r="r" b="b"/>
              <a:pathLst>
                <a:path w="2318720" h="198531">
                  <a:moveTo>
                    <a:pt x="40781" y="0"/>
                  </a:moveTo>
                  <a:lnTo>
                    <a:pt x="2277939" y="0"/>
                  </a:lnTo>
                  <a:cubicBezTo>
                    <a:pt x="2288755" y="0"/>
                    <a:pt x="2299128" y="4297"/>
                    <a:pt x="2306776" y="11945"/>
                  </a:cubicBezTo>
                  <a:cubicBezTo>
                    <a:pt x="2314424" y="19593"/>
                    <a:pt x="2318720" y="29965"/>
                    <a:pt x="2318720" y="40781"/>
                  </a:cubicBezTo>
                  <a:lnTo>
                    <a:pt x="2318720" y="157750"/>
                  </a:lnTo>
                  <a:cubicBezTo>
                    <a:pt x="2318720" y="180272"/>
                    <a:pt x="2300462" y="198531"/>
                    <a:pt x="2277939" y="198531"/>
                  </a:cubicBezTo>
                  <a:lnTo>
                    <a:pt x="40781" y="198531"/>
                  </a:lnTo>
                  <a:cubicBezTo>
                    <a:pt x="18258" y="198531"/>
                    <a:pt x="0" y="180272"/>
                    <a:pt x="0" y="157750"/>
                  </a:cubicBezTo>
                  <a:lnTo>
                    <a:pt x="0" y="40781"/>
                  </a:lnTo>
                  <a:cubicBezTo>
                    <a:pt x="0" y="18258"/>
                    <a:pt x="18258" y="0"/>
                    <a:pt x="4078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6C2780">
                    <a:alpha val="100000"/>
                  </a:srgbClr>
                </a:gs>
              </a:gsLst>
              <a:lin ang="5400000"/>
            </a:gradFill>
            <a:ln w="28575" cap="rnd">
              <a:gradFill>
                <a:gsLst>
                  <a:gs pos="0">
                    <a:srgbClr val="794872">
                      <a:alpha val="100000"/>
                    </a:srgbClr>
                  </a:gs>
                  <a:gs pos="100000">
                    <a:srgbClr val="CD9A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FE154741-F2B1-74B6-5EEA-AAB0A74B5EB8}"/>
                </a:ext>
              </a:extLst>
            </p:cNvPr>
            <p:cNvSpPr txBox="1"/>
            <p:nvPr/>
          </p:nvSpPr>
          <p:spPr>
            <a:xfrm>
              <a:off x="0" y="-85725"/>
              <a:ext cx="2318720" cy="284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21">
            <a:extLst>
              <a:ext uri="{FF2B5EF4-FFF2-40B4-BE49-F238E27FC236}">
                <a16:creationId xmlns:a16="http://schemas.microsoft.com/office/drawing/2014/main" id="{4980DC1D-F616-09C8-D651-935F679FAC0C}"/>
              </a:ext>
            </a:extLst>
          </p:cNvPr>
          <p:cNvGrpSpPr/>
          <p:nvPr/>
        </p:nvGrpSpPr>
        <p:grpSpPr>
          <a:xfrm rot="-10800000">
            <a:off x="15086021" y="2985323"/>
            <a:ext cx="2321525" cy="1224812"/>
            <a:chOff x="0" y="0"/>
            <a:chExt cx="1289953" cy="680466"/>
          </a:xfrm>
        </p:grpSpPr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8FE6BA25-0945-8375-3F69-D4DB4EC8193E}"/>
                </a:ext>
              </a:extLst>
            </p:cNvPr>
            <p:cNvSpPr/>
            <p:nvPr/>
          </p:nvSpPr>
          <p:spPr>
            <a:xfrm>
              <a:off x="9773" y="0"/>
              <a:ext cx="1270408" cy="679388"/>
            </a:xfrm>
            <a:custGeom>
              <a:avLst/>
              <a:gdLst/>
              <a:ahLst/>
              <a:cxnLst/>
              <a:rect l="l" t="t" r="r" b="b"/>
              <a:pathLst>
                <a:path w="1270408" h="679388">
                  <a:moveTo>
                    <a:pt x="852883" y="20489"/>
                  </a:moveTo>
                  <a:lnTo>
                    <a:pt x="865609" y="22977"/>
                  </a:lnTo>
                  <a:cubicBezTo>
                    <a:pt x="926799" y="34940"/>
                    <a:pt x="986430" y="53822"/>
                    <a:pt x="1043353" y="79262"/>
                  </a:cubicBezTo>
                  <a:lnTo>
                    <a:pt x="1058766" y="86150"/>
                  </a:lnTo>
                  <a:cubicBezTo>
                    <a:pt x="1105283" y="106939"/>
                    <a:pt x="1148079" y="135213"/>
                    <a:pt x="1185449" y="169847"/>
                  </a:cubicBezTo>
                  <a:lnTo>
                    <a:pt x="1196548" y="180132"/>
                  </a:lnTo>
                  <a:cubicBezTo>
                    <a:pt x="1226279" y="207686"/>
                    <a:pt x="1248476" y="242380"/>
                    <a:pt x="1261033" y="280921"/>
                  </a:cubicBezTo>
                  <a:lnTo>
                    <a:pt x="1261033" y="280921"/>
                  </a:lnTo>
                  <a:cubicBezTo>
                    <a:pt x="1273479" y="319124"/>
                    <a:pt x="1273534" y="360282"/>
                    <a:pt x="1261190" y="398517"/>
                  </a:cubicBezTo>
                  <a:lnTo>
                    <a:pt x="1261033" y="399005"/>
                  </a:lnTo>
                  <a:cubicBezTo>
                    <a:pt x="1248483" y="437880"/>
                    <a:pt x="1226059" y="472833"/>
                    <a:pt x="1195954" y="500446"/>
                  </a:cubicBezTo>
                  <a:lnTo>
                    <a:pt x="1185449" y="510080"/>
                  </a:lnTo>
                  <a:cubicBezTo>
                    <a:pt x="1148071" y="544364"/>
                    <a:pt x="1105406" y="572394"/>
                    <a:pt x="1059099" y="593088"/>
                  </a:cubicBezTo>
                  <a:lnTo>
                    <a:pt x="1043353" y="600126"/>
                  </a:lnTo>
                  <a:cubicBezTo>
                    <a:pt x="986430" y="625565"/>
                    <a:pt x="926799" y="644448"/>
                    <a:pt x="865609" y="656410"/>
                  </a:cubicBezTo>
                  <a:lnTo>
                    <a:pt x="852883" y="658898"/>
                  </a:lnTo>
                  <a:cubicBezTo>
                    <a:pt x="783174" y="672526"/>
                    <a:pt x="712311" y="679388"/>
                    <a:pt x="641282" y="679388"/>
                  </a:cubicBezTo>
                  <a:lnTo>
                    <a:pt x="629126" y="679388"/>
                  </a:lnTo>
                  <a:cubicBezTo>
                    <a:pt x="558096" y="679388"/>
                    <a:pt x="487234" y="672526"/>
                    <a:pt x="417524" y="658898"/>
                  </a:cubicBezTo>
                  <a:lnTo>
                    <a:pt x="404799" y="656410"/>
                  </a:lnTo>
                  <a:cubicBezTo>
                    <a:pt x="343608" y="644448"/>
                    <a:pt x="283977" y="625565"/>
                    <a:pt x="227054" y="600126"/>
                  </a:cubicBezTo>
                  <a:lnTo>
                    <a:pt x="211308" y="593088"/>
                  </a:lnTo>
                  <a:cubicBezTo>
                    <a:pt x="165002" y="572394"/>
                    <a:pt x="122337" y="544364"/>
                    <a:pt x="84958" y="510080"/>
                  </a:cubicBezTo>
                  <a:lnTo>
                    <a:pt x="74454" y="500446"/>
                  </a:lnTo>
                  <a:cubicBezTo>
                    <a:pt x="44349" y="472833"/>
                    <a:pt x="21925" y="437880"/>
                    <a:pt x="9375" y="399005"/>
                  </a:cubicBezTo>
                  <a:lnTo>
                    <a:pt x="9217" y="398517"/>
                  </a:lnTo>
                  <a:cubicBezTo>
                    <a:pt x="-3126" y="360282"/>
                    <a:pt x="-3071" y="319124"/>
                    <a:pt x="9375" y="280921"/>
                  </a:cubicBezTo>
                  <a:lnTo>
                    <a:pt x="9375" y="280921"/>
                  </a:lnTo>
                  <a:cubicBezTo>
                    <a:pt x="21931" y="242380"/>
                    <a:pt x="44128" y="207686"/>
                    <a:pt x="73860" y="180132"/>
                  </a:cubicBezTo>
                  <a:lnTo>
                    <a:pt x="84958" y="169847"/>
                  </a:lnTo>
                  <a:cubicBezTo>
                    <a:pt x="122329" y="135213"/>
                    <a:pt x="165124" y="106939"/>
                    <a:pt x="211642" y="86150"/>
                  </a:cubicBezTo>
                  <a:lnTo>
                    <a:pt x="227054" y="79262"/>
                  </a:lnTo>
                  <a:cubicBezTo>
                    <a:pt x="283977" y="53822"/>
                    <a:pt x="343608" y="34940"/>
                    <a:pt x="404799" y="22977"/>
                  </a:cubicBezTo>
                  <a:lnTo>
                    <a:pt x="417524" y="20489"/>
                  </a:lnTo>
                  <a:cubicBezTo>
                    <a:pt x="487234" y="6862"/>
                    <a:pt x="558096" y="0"/>
                    <a:pt x="629126" y="0"/>
                  </a:cubicBezTo>
                  <a:lnTo>
                    <a:pt x="641282" y="0"/>
                  </a:lnTo>
                  <a:cubicBezTo>
                    <a:pt x="712311" y="0"/>
                    <a:pt x="783174" y="6862"/>
                    <a:pt x="852883" y="20489"/>
                  </a:cubicBezTo>
                  <a:close/>
                </a:path>
              </a:pathLst>
            </a:custGeom>
            <a:ln w="28575" cap="rnd">
              <a:gradFill>
                <a:gsLst>
                  <a:gs pos="0">
                    <a:srgbClr val="794872">
                      <a:alpha val="100000"/>
                    </a:srgbClr>
                  </a:gs>
                  <a:gs pos="100000">
                    <a:srgbClr val="CD9A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id="{8EB2527F-1A77-7807-7375-AD11236B0D1B}"/>
                </a:ext>
              </a:extLst>
            </p:cNvPr>
            <p:cNvSpPr txBox="1"/>
            <p:nvPr/>
          </p:nvSpPr>
          <p:spPr>
            <a:xfrm>
              <a:off x="193845" y="12746"/>
              <a:ext cx="902264" cy="568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6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Freeform 27">
            <a:extLst>
              <a:ext uri="{FF2B5EF4-FFF2-40B4-BE49-F238E27FC236}">
                <a16:creationId xmlns:a16="http://schemas.microsoft.com/office/drawing/2014/main" id="{5CAC39F5-855A-DC59-7323-26A53FB3C820}"/>
              </a:ext>
            </a:extLst>
          </p:cNvPr>
          <p:cNvSpPr/>
          <p:nvPr/>
        </p:nvSpPr>
        <p:spPr>
          <a:xfrm>
            <a:off x="4877681" y="3369422"/>
            <a:ext cx="456613" cy="456613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2" y="0"/>
                </a:lnTo>
                <a:lnTo>
                  <a:pt x="456612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80F30A84-472E-2B1E-F8FE-F925ADF22001}"/>
              </a:ext>
            </a:extLst>
          </p:cNvPr>
          <p:cNvSpPr txBox="1"/>
          <p:nvPr/>
        </p:nvSpPr>
        <p:spPr>
          <a:xfrm>
            <a:off x="2436110" y="3369764"/>
            <a:ext cx="2456413" cy="39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u="none" strike="noStrike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Memoria RAM</a:t>
            </a:r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82D1F6B9-1DD1-B313-8E16-53CDB0B0DAF0}"/>
              </a:ext>
            </a:extLst>
          </p:cNvPr>
          <p:cNvSpPr/>
          <p:nvPr/>
        </p:nvSpPr>
        <p:spPr>
          <a:xfrm>
            <a:off x="4841343" y="5759808"/>
            <a:ext cx="456613" cy="456613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2" y="0"/>
                </a:lnTo>
                <a:lnTo>
                  <a:pt x="456612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1" name="TextBox 33">
            <a:extLst>
              <a:ext uri="{FF2B5EF4-FFF2-40B4-BE49-F238E27FC236}">
                <a16:creationId xmlns:a16="http://schemas.microsoft.com/office/drawing/2014/main" id="{1FF0D056-6F69-044A-C766-2D599B25B286}"/>
              </a:ext>
            </a:extLst>
          </p:cNvPr>
          <p:cNvSpPr txBox="1"/>
          <p:nvPr/>
        </p:nvSpPr>
        <p:spPr>
          <a:xfrm>
            <a:off x="2399772" y="5760150"/>
            <a:ext cx="2456413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Agente Xcitium</a:t>
            </a:r>
          </a:p>
        </p:txBody>
      </p:sp>
      <p:sp>
        <p:nvSpPr>
          <p:cNvPr id="42" name="Freeform 37">
            <a:extLst>
              <a:ext uri="{FF2B5EF4-FFF2-40B4-BE49-F238E27FC236}">
                <a16:creationId xmlns:a16="http://schemas.microsoft.com/office/drawing/2014/main" id="{73E8788D-6288-50DD-EF73-1B601DF1FDB1}"/>
              </a:ext>
            </a:extLst>
          </p:cNvPr>
          <p:cNvSpPr/>
          <p:nvPr/>
        </p:nvSpPr>
        <p:spPr>
          <a:xfrm>
            <a:off x="4841343" y="8107806"/>
            <a:ext cx="456613" cy="456613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2" y="0"/>
                </a:lnTo>
                <a:lnTo>
                  <a:pt x="456612" y="456612"/>
                </a:lnTo>
                <a:lnTo>
                  <a:pt x="0" y="4566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BFE94D3E-7874-A4CC-9F96-5A1EB38F4CA8}"/>
              </a:ext>
            </a:extLst>
          </p:cNvPr>
          <p:cNvSpPr txBox="1"/>
          <p:nvPr/>
        </p:nvSpPr>
        <p:spPr>
          <a:xfrm>
            <a:off x="2399772" y="8108147"/>
            <a:ext cx="2456413" cy="39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300" b="1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Dispositivo</a:t>
            </a:r>
            <a:endParaRPr lang="en-US" sz="2300" b="1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44" name="Group 39">
            <a:extLst>
              <a:ext uri="{FF2B5EF4-FFF2-40B4-BE49-F238E27FC236}">
                <a16:creationId xmlns:a16="http://schemas.microsoft.com/office/drawing/2014/main" id="{BA3EE13E-FBBF-262E-F7F3-7201A93C1885}"/>
              </a:ext>
            </a:extLst>
          </p:cNvPr>
          <p:cNvGrpSpPr/>
          <p:nvPr/>
        </p:nvGrpSpPr>
        <p:grpSpPr>
          <a:xfrm>
            <a:off x="7176767" y="4100326"/>
            <a:ext cx="175936" cy="515972"/>
            <a:chOff x="0" y="0"/>
            <a:chExt cx="234582" cy="687963"/>
          </a:xfrm>
        </p:grpSpPr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5481C8D-E537-DFFE-D515-DC7569B5072C}"/>
                </a:ext>
              </a:extLst>
            </p:cNvPr>
            <p:cNvSpPr/>
            <p:nvPr/>
          </p:nvSpPr>
          <p:spPr>
            <a:xfrm rot="5400000">
              <a:off x="41167" y="494547"/>
              <a:ext cx="152249" cy="234582"/>
            </a:xfrm>
            <a:custGeom>
              <a:avLst/>
              <a:gdLst/>
              <a:ahLst/>
              <a:cxnLst/>
              <a:rect l="l" t="t" r="r" b="b"/>
              <a:pathLst>
                <a:path w="152249" h="234582">
                  <a:moveTo>
                    <a:pt x="0" y="0"/>
                  </a:moveTo>
                  <a:lnTo>
                    <a:pt x="152248" y="0"/>
                  </a:lnTo>
                  <a:lnTo>
                    <a:pt x="152248" y="234582"/>
                  </a:lnTo>
                  <a:lnTo>
                    <a:pt x="0" y="234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492607"/>
              </a:stretch>
            </a:blipFill>
          </p:spPr>
          <p:txBody>
            <a:bodyPr/>
            <a:lstStyle/>
            <a:p>
              <a:endParaRPr lang="es-CL"/>
            </a:p>
          </p:txBody>
        </p:sp>
        <p:grpSp>
          <p:nvGrpSpPr>
            <p:cNvPr id="46" name="Group 41">
              <a:extLst>
                <a:ext uri="{FF2B5EF4-FFF2-40B4-BE49-F238E27FC236}">
                  <a16:creationId xmlns:a16="http://schemas.microsoft.com/office/drawing/2014/main" id="{22034796-D7C1-519B-D1FD-391BC174D9D2}"/>
                </a:ext>
              </a:extLst>
            </p:cNvPr>
            <p:cNvGrpSpPr/>
            <p:nvPr/>
          </p:nvGrpSpPr>
          <p:grpSpPr>
            <a:xfrm rot="5400000">
              <a:off x="-187760" y="276093"/>
              <a:ext cx="610740" cy="58554"/>
              <a:chOff x="0" y="0"/>
              <a:chExt cx="107237" cy="10281"/>
            </a:xfrm>
          </p:grpSpPr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ACE540CA-159E-03B1-DDD1-73858BD940C3}"/>
                  </a:ext>
                </a:extLst>
              </p:cNvPr>
              <p:cNvSpPr/>
              <p:nvPr/>
            </p:nvSpPr>
            <p:spPr>
              <a:xfrm>
                <a:off x="0" y="0"/>
                <a:ext cx="107237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107237" h="10281">
                    <a:moveTo>
                      <a:pt x="5141" y="0"/>
                    </a:moveTo>
                    <a:lnTo>
                      <a:pt x="102096" y="0"/>
                    </a:lnTo>
                    <a:cubicBezTo>
                      <a:pt x="103460" y="0"/>
                      <a:pt x="104767" y="542"/>
                      <a:pt x="105731" y="1506"/>
                    </a:cubicBezTo>
                    <a:cubicBezTo>
                      <a:pt x="106695" y="2470"/>
                      <a:pt x="107237" y="3777"/>
                      <a:pt x="107237" y="5141"/>
                    </a:cubicBezTo>
                    <a:lnTo>
                      <a:pt x="107237" y="5141"/>
                    </a:lnTo>
                    <a:cubicBezTo>
                      <a:pt x="107237" y="7980"/>
                      <a:pt x="104935" y="10281"/>
                      <a:pt x="102096" y="10281"/>
                    </a:cubicBezTo>
                    <a:lnTo>
                      <a:pt x="5141" y="10281"/>
                    </a:lnTo>
                    <a:cubicBezTo>
                      <a:pt x="2302" y="10281"/>
                      <a:pt x="0" y="7980"/>
                      <a:pt x="0" y="5141"/>
                    </a:cubicBezTo>
                    <a:lnTo>
                      <a:pt x="0" y="5141"/>
                    </a:lnTo>
                    <a:cubicBezTo>
                      <a:pt x="0" y="2302"/>
                      <a:pt x="2302" y="0"/>
                      <a:pt x="5141" y="0"/>
                    </a:cubicBezTo>
                    <a:close/>
                  </a:path>
                </a:pathLst>
              </a:custGeom>
              <a:solidFill>
                <a:srgbClr val="D2D9FF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" name="TextBox 43">
                <a:extLst>
                  <a:ext uri="{FF2B5EF4-FFF2-40B4-BE49-F238E27FC236}">
                    <a16:creationId xmlns:a16="http://schemas.microsoft.com/office/drawing/2014/main" id="{26A9B6D2-169F-2740-59DE-EB3606FCCE5A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107237" cy="96006"/>
              </a:xfrm>
              <a:prstGeom prst="rect">
                <a:avLst/>
              </a:prstGeom>
            </p:spPr>
            <p:txBody>
              <a:bodyPr lIns="46843" tIns="46843" rIns="46843" bIns="46843" rtlCol="0" anchor="ctr"/>
              <a:lstStyle/>
              <a:p>
                <a:pPr algn="ctr">
                  <a:lnSpc>
                    <a:spcPts val="3562"/>
                  </a:lnSpc>
                </a:pPr>
                <a:endParaRPr/>
              </a:p>
            </p:txBody>
          </p:sp>
        </p:grpSp>
      </p:grpSp>
      <p:grpSp>
        <p:nvGrpSpPr>
          <p:cNvPr id="49" name="Group 44">
            <a:extLst>
              <a:ext uri="{FF2B5EF4-FFF2-40B4-BE49-F238E27FC236}">
                <a16:creationId xmlns:a16="http://schemas.microsoft.com/office/drawing/2014/main" id="{7F8F7AF9-6270-A39D-5F0B-CBB24147F056}"/>
              </a:ext>
            </a:extLst>
          </p:cNvPr>
          <p:cNvGrpSpPr/>
          <p:nvPr/>
        </p:nvGrpSpPr>
        <p:grpSpPr>
          <a:xfrm>
            <a:off x="7176767" y="5609990"/>
            <a:ext cx="175936" cy="419602"/>
            <a:chOff x="0" y="0"/>
            <a:chExt cx="234582" cy="559470"/>
          </a:xfrm>
        </p:grpSpPr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F8A5318F-10CD-40A6-3CC8-17DD889AA8FC}"/>
                </a:ext>
              </a:extLst>
            </p:cNvPr>
            <p:cNvSpPr/>
            <p:nvPr/>
          </p:nvSpPr>
          <p:spPr>
            <a:xfrm rot="5400000">
              <a:off x="41167" y="366055"/>
              <a:ext cx="152249" cy="234582"/>
            </a:xfrm>
            <a:custGeom>
              <a:avLst/>
              <a:gdLst/>
              <a:ahLst/>
              <a:cxnLst/>
              <a:rect l="l" t="t" r="r" b="b"/>
              <a:pathLst>
                <a:path w="152249" h="234582">
                  <a:moveTo>
                    <a:pt x="0" y="0"/>
                  </a:moveTo>
                  <a:lnTo>
                    <a:pt x="152248" y="0"/>
                  </a:lnTo>
                  <a:lnTo>
                    <a:pt x="152248" y="234582"/>
                  </a:lnTo>
                  <a:lnTo>
                    <a:pt x="0" y="234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492607"/>
              </a:stretch>
            </a:blipFill>
          </p:spPr>
          <p:txBody>
            <a:bodyPr/>
            <a:lstStyle/>
            <a:p>
              <a:endParaRPr lang="es-CL"/>
            </a:p>
          </p:txBody>
        </p:sp>
        <p:grpSp>
          <p:nvGrpSpPr>
            <p:cNvPr id="51" name="Group 46">
              <a:extLst>
                <a:ext uri="{FF2B5EF4-FFF2-40B4-BE49-F238E27FC236}">
                  <a16:creationId xmlns:a16="http://schemas.microsoft.com/office/drawing/2014/main" id="{912A8AD1-EE00-BD83-AA87-24AB87646C23}"/>
                </a:ext>
              </a:extLst>
            </p:cNvPr>
            <p:cNvGrpSpPr/>
            <p:nvPr/>
          </p:nvGrpSpPr>
          <p:grpSpPr>
            <a:xfrm rot="5400000">
              <a:off x="-123513" y="211847"/>
              <a:ext cx="482248" cy="58554"/>
              <a:chOff x="0" y="0"/>
              <a:chExt cx="84675" cy="10281"/>
            </a:xfrm>
          </p:grpSpPr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CDD6DE20-2475-B1A5-B9D7-DA2AFEE18B83}"/>
                  </a:ext>
                </a:extLst>
              </p:cNvPr>
              <p:cNvSpPr/>
              <p:nvPr/>
            </p:nvSpPr>
            <p:spPr>
              <a:xfrm>
                <a:off x="0" y="0"/>
                <a:ext cx="84675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84675" h="10281">
                    <a:moveTo>
                      <a:pt x="5141" y="0"/>
                    </a:moveTo>
                    <a:lnTo>
                      <a:pt x="79535" y="0"/>
                    </a:lnTo>
                    <a:cubicBezTo>
                      <a:pt x="82374" y="0"/>
                      <a:pt x="84675" y="2302"/>
                      <a:pt x="84675" y="5141"/>
                    </a:cubicBezTo>
                    <a:lnTo>
                      <a:pt x="84675" y="5141"/>
                    </a:lnTo>
                    <a:cubicBezTo>
                      <a:pt x="84675" y="6504"/>
                      <a:pt x="84134" y="7811"/>
                      <a:pt x="83170" y="8776"/>
                    </a:cubicBezTo>
                    <a:cubicBezTo>
                      <a:pt x="82206" y="9740"/>
                      <a:pt x="80898" y="10281"/>
                      <a:pt x="79535" y="10281"/>
                    </a:cubicBezTo>
                    <a:lnTo>
                      <a:pt x="5141" y="10281"/>
                    </a:lnTo>
                    <a:cubicBezTo>
                      <a:pt x="2302" y="10281"/>
                      <a:pt x="0" y="7980"/>
                      <a:pt x="0" y="5141"/>
                    </a:cubicBezTo>
                    <a:lnTo>
                      <a:pt x="0" y="5141"/>
                    </a:lnTo>
                    <a:cubicBezTo>
                      <a:pt x="0" y="2302"/>
                      <a:pt x="2302" y="0"/>
                      <a:pt x="5141" y="0"/>
                    </a:cubicBezTo>
                    <a:close/>
                  </a:path>
                </a:pathLst>
              </a:custGeom>
              <a:solidFill>
                <a:srgbClr val="D2D9FF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" name="TextBox 48">
                <a:extLst>
                  <a:ext uri="{FF2B5EF4-FFF2-40B4-BE49-F238E27FC236}">
                    <a16:creationId xmlns:a16="http://schemas.microsoft.com/office/drawing/2014/main" id="{0DD10198-6B51-8F72-CD28-6791CB2E2347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4675" cy="960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2"/>
                  </a:lnSpc>
                </a:pPr>
                <a:endParaRPr/>
              </a:p>
            </p:txBody>
          </p:sp>
        </p:grpSp>
      </p:grpSp>
      <p:grpSp>
        <p:nvGrpSpPr>
          <p:cNvPr id="54" name="Group 49">
            <a:extLst>
              <a:ext uri="{FF2B5EF4-FFF2-40B4-BE49-F238E27FC236}">
                <a16:creationId xmlns:a16="http://schemas.microsoft.com/office/drawing/2014/main" id="{C97E8540-FE1A-ADF3-4353-D3999424BBF6}"/>
              </a:ext>
            </a:extLst>
          </p:cNvPr>
          <p:cNvGrpSpPr/>
          <p:nvPr/>
        </p:nvGrpSpPr>
        <p:grpSpPr>
          <a:xfrm>
            <a:off x="6834565" y="4682974"/>
            <a:ext cx="860341" cy="860341"/>
            <a:chOff x="0" y="0"/>
            <a:chExt cx="1147122" cy="1147122"/>
          </a:xfrm>
        </p:grpSpPr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A6912D2E-FDD4-04F3-8E57-0CA4512D3995}"/>
                </a:ext>
              </a:extLst>
            </p:cNvPr>
            <p:cNvSpPr/>
            <p:nvPr/>
          </p:nvSpPr>
          <p:spPr>
            <a:xfrm rot="2700000">
              <a:off x="167992" y="167992"/>
              <a:ext cx="811138" cy="811138"/>
            </a:xfrm>
            <a:custGeom>
              <a:avLst/>
              <a:gdLst/>
              <a:ahLst/>
              <a:cxnLst/>
              <a:rect l="l" t="t" r="r" b="b"/>
              <a:pathLst>
                <a:path w="811138" h="811138">
                  <a:moveTo>
                    <a:pt x="0" y="0"/>
                  </a:moveTo>
                  <a:lnTo>
                    <a:pt x="811138" y="0"/>
                  </a:lnTo>
                  <a:lnTo>
                    <a:pt x="811138" y="811138"/>
                  </a:lnTo>
                  <a:lnTo>
                    <a:pt x="0" y="811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D2D9FF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56" name="Group 51">
              <a:extLst>
                <a:ext uri="{FF2B5EF4-FFF2-40B4-BE49-F238E27FC236}">
                  <a16:creationId xmlns:a16="http://schemas.microsoft.com/office/drawing/2014/main" id="{2F4E3D66-0A9C-BF13-C49F-C160E1F890B6}"/>
                </a:ext>
              </a:extLst>
            </p:cNvPr>
            <p:cNvGrpSpPr/>
            <p:nvPr/>
          </p:nvGrpSpPr>
          <p:grpSpPr>
            <a:xfrm rot="2914580">
              <a:off x="612278" y="677652"/>
              <a:ext cx="137696" cy="36307"/>
              <a:chOff x="0" y="0"/>
              <a:chExt cx="114987" cy="30319"/>
            </a:xfrm>
          </p:grpSpPr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ACE48D21-2BDF-4082-8B09-958F0DB46F0C}"/>
                  </a:ext>
                </a:extLst>
              </p:cNvPr>
              <p:cNvSpPr/>
              <p:nvPr/>
            </p:nvSpPr>
            <p:spPr>
              <a:xfrm>
                <a:off x="0" y="0"/>
                <a:ext cx="114987" cy="30319"/>
              </a:xfrm>
              <a:custGeom>
                <a:avLst/>
                <a:gdLst/>
                <a:ahLst/>
                <a:cxnLst/>
                <a:rect l="l" t="t" r="r" b="b"/>
                <a:pathLst>
                  <a:path w="114987" h="30319">
                    <a:moveTo>
                      <a:pt x="15159" y="0"/>
                    </a:moveTo>
                    <a:lnTo>
                      <a:pt x="99828" y="0"/>
                    </a:lnTo>
                    <a:cubicBezTo>
                      <a:pt x="103848" y="0"/>
                      <a:pt x="107704" y="1597"/>
                      <a:pt x="110547" y="4440"/>
                    </a:cubicBezTo>
                    <a:cubicBezTo>
                      <a:pt x="113390" y="7283"/>
                      <a:pt x="114987" y="11139"/>
                      <a:pt x="114987" y="15159"/>
                    </a:cubicBezTo>
                    <a:lnTo>
                      <a:pt x="114987" y="15159"/>
                    </a:lnTo>
                    <a:cubicBezTo>
                      <a:pt x="114987" y="19180"/>
                      <a:pt x="113390" y="23036"/>
                      <a:pt x="110547" y="25879"/>
                    </a:cubicBezTo>
                    <a:cubicBezTo>
                      <a:pt x="107704" y="28722"/>
                      <a:pt x="103848" y="30319"/>
                      <a:pt x="99828" y="30319"/>
                    </a:cubicBezTo>
                    <a:lnTo>
                      <a:pt x="15159" y="30319"/>
                    </a:lnTo>
                    <a:cubicBezTo>
                      <a:pt x="11139" y="30319"/>
                      <a:pt x="7283" y="28722"/>
                      <a:pt x="4440" y="25879"/>
                    </a:cubicBezTo>
                    <a:cubicBezTo>
                      <a:pt x="1597" y="23036"/>
                      <a:pt x="0" y="19180"/>
                      <a:pt x="0" y="15159"/>
                    </a:cubicBezTo>
                    <a:lnTo>
                      <a:pt x="0" y="15159"/>
                    </a:lnTo>
                    <a:cubicBezTo>
                      <a:pt x="0" y="11139"/>
                      <a:pt x="1597" y="7283"/>
                      <a:pt x="4440" y="4440"/>
                    </a:cubicBezTo>
                    <a:cubicBezTo>
                      <a:pt x="7283" y="1597"/>
                      <a:pt x="11139" y="0"/>
                      <a:pt x="15159" y="0"/>
                    </a:cubicBezTo>
                    <a:close/>
                  </a:path>
                </a:pathLst>
              </a:custGeom>
              <a:solidFill>
                <a:srgbClr val="D2D9FF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60" name="TextBox 53">
                <a:extLst>
                  <a:ext uri="{FF2B5EF4-FFF2-40B4-BE49-F238E27FC236}">
                    <a16:creationId xmlns:a16="http://schemas.microsoft.com/office/drawing/2014/main" id="{7765288D-7869-2AA8-80C9-26668AA26150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114987" cy="116044"/>
              </a:xfrm>
              <a:prstGeom prst="rect">
                <a:avLst/>
              </a:prstGeom>
            </p:spPr>
            <p:txBody>
              <a:bodyPr lIns="46843" tIns="46843" rIns="46843" bIns="46843" rtlCol="0" anchor="ctr"/>
              <a:lstStyle/>
              <a:p>
                <a:pPr algn="ctr">
                  <a:lnSpc>
                    <a:spcPts val="3562"/>
                  </a:lnSpc>
                </a:pPr>
                <a:endParaRPr/>
              </a:p>
            </p:txBody>
          </p:sp>
        </p:grp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C68D71E8-7684-128C-435D-9D0055875E5B}"/>
                </a:ext>
              </a:extLst>
            </p:cNvPr>
            <p:cNvSpPr/>
            <p:nvPr/>
          </p:nvSpPr>
          <p:spPr>
            <a:xfrm>
              <a:off x="273331" y="373533"/>
              <a:ext cx="600459" cy="400056"/>
            </a:xfrm>
            <a:custGeom>
              <a:avLst/>
              <a:gdLst/>
              <a:ahLst/>
              <a:cxnLst/>
              <a:rect l="l" t="t" r="r" b="b"/>
              <a:pathLst>
                <a:path w="600459" h="400056">
                  <a:moveTo>
                    <a:pt x="0" y="0"/>
                  </a:moveTo>
                  <a:lnTo>
                    <a:pt x="600459" y="0"/>
                  </a:lnTo>
                  <a:lnTo>
                    <a:pt x="600459" y="400056"/>
                  </a:lnTo>
                  <a:lnTo>
                    <a:pt x="0" y="40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627C8644-4C3C-7CD4-5C01-3830FB624637}"/>
                </a:ext>
              </a:extLst>
            </p:cNvPr>
            <p:cNvSpPr/>
            <p:nvPr/>
          </p:nvSpPr>
          <p:spPr>
            <a:xfrm>
              <a:off x="532469" y="532469"/>
              <a:ext cx="82183" cy="82183"/>
            </a:xfrm>
            <a:custGeom>
              <a:avLst/>
              <a:gdLst/>
              <a:ahLst/>
              <a:cxnLst/>
              <a:rect l="l" t="t" r="r" b="b"/>
              <a:pathLst>
                <a:path w="82183" h="82183">
                  <a:moveTo>
                    <a:pt x="0" y="0"/>
                  </a:moveTo>
                  <a:lnTo>
                    <a:pt x="82183" y="0"/>
                  </a:lnTo>
                  <a:lnTo>
                    <a:pt x="82183" y="82183"/>
                  </a:lnTo>
                  <a:lnTo>
                    <a:pt x="0" y="82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1" name="Group 56">
            <a:extLst>
              <a:ext uri="{FF2B5EF4-FFF2-40B4-BE49-F238E27FC236}">
                <a16:creationId xmlns:a16="http://schemas.microsoft.com/office/drawing/2014/main" id="{5AAFD8BC-3412-20B2-8C0E-6D4FDDF02751}"/>
              </a:ext>
            </a:extLst>
          </p:cNvPr>
          <p:cNvGrpSpPr/>
          <p:nvPr/>
        </p:nvGrpSpPr>
        <p:grpSpPr>
          <a:xfrm>
            <a:off x="6834565" y="6096267"/>
            <a:ext cx="860341" cy="860341"/>
            <a:chOff x="0" y="0"/>
            <a:chExt cx="1147122" cy="1147122"/>
          </a:xfrm>
        </p:grpSpPr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2202CEE5-7B6A-1107-5B63-693D3C64D661}"/>
                </a:ext>
              </a:extLst>
            </p:cNvPr>
            <p:cNvSpPr/>
            <p:nvPr/>
          </p:nvSpPr>
          <p:spPr>
            <a:xfrm rot="2700000">
              <a:off x="167992" y="167992"/>
              <a:ext cx="811138" cy="811138"/>
            </a:xfrm>
            <a:custGeom>
              <a:avLst/>
              <a:gdLst/>
              <a:ahLst/>
              <a:cxnLst/>
              <a:rect l="l" t="t" r="r" b="b"/>
              <a:pathLst>
                <a:path w="811138" h="811138">
                  <a:moveTo>
                    <a:pt x="0" y="0"/>
                  </a:moveTo>
                  <a:lnTo>
                    <a:pt x="811138" y="0"/>
                  </a:lnTo>
                  <a:lnTo>
                    <a:pt x="811138" y="811138"/>
                  </a:lnTo>
                  <a:lnTo>
                    <a:pt x="0" y="811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D2D9FF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63" name="Group 58">
              <a:extLst>
                <a:ext uri="{FF2B5EF4-FFF2-40B4-BE49-F238E27FC236}">
                  <a16:creationId xmlns:a16="http://schemas.microsoft.com/office/drawing/2014/main" id="{ED5AC052-7FE9-98C7-C739-D13698958443}"/>
                </a:ext>
              </a:extLst>
            </p:cNvPr>
            <p:cNvGrpSpPr/>
            <p:nvPr/>
          </p:nvGrpSpPr>
          <p:grpSpPr>
            <a:xfrm rot="2914580">
              <a:off x="612278" y="677652"/>
              <a:ext cx="137696" cy="36307"/>
              <a:chOff x="0" y="0"/>
              <a:chExt cx="114987" cy="30319"/>
            </a:xfrm>
          </p:grpSpPr>
          <p:sp>
            <p:nvSpPr>
              <p:cNvPr id="66" name="Freeform 59">
                <a:extLst>
                  <a:ext uri="{FF2B5EF4-FFF2-40B4-BE49-F238E27FC236}">
                    <a16:creationId xmlns:a16="http://schemas.microsoft.com/office/drawing/2014/main" id="{47DC7EB3-CB2F-F12E-3D39-028D1C2E8121}"/>
                  </a:ext>
                </a:extLst>
              </p:cNvPr>
              <p:cNvSpPr/>
              <p:nvPr/>
            </p:nvSpPr>
            <p:spPr>
              <a:xfrm>
                <a:off x="0" y="0"/>
                <a:ext cx="114987" cy="30319"/>
              </a:xfrm>
              <a:custGeom>
                <a:avLst/>
                <a:gdLst/>
                <a:ahLst/>
                <a:cxnLst/>
                <a:rect l="l" t="t" r="r" b="b"/>
                <a:pathLst>
                  <a:path w="114987" h="30319">
                    <a:moveTo>
                      <a:pt x="15159" y="0"/>
                    </a:moveTo>
                    <a:lnTo>
                      <a:pt x="99828" y="0"/>
                    </a:lnTo>
                    <a:cubicBezTo>
                      <a:pt x="103848" y="0"/>
                      <a:pt x="107704" y="1597"/>
                      <a:pt x="110547" y="4440"/>
                    </a:cubicBezTo>
                    <a:cubicBezTo>
                      <a:pt x="113390" y="7283"/>
                      <a:pt x="114987" y="11139"/>
                      <a:pt x="114987" y="15159"/>
                    </a:cubicBezTo>
                    <a:lnTo>
                      <a:pt x="114987" y="15159"/>
                    </a:lnTo>
                    <a:cubicBezTo>
                      <a:pt x="114987" y="19180"/>
                      <a:pt x="113390" y="23036"/>
                      <a:pt x="110547" y="25879"/>
                    </a:cubicBezTo>
                    <a:cubicBezTo>
                      <a:pt x="107704" y="28722"/>
                      <a:pt x="103848" y="30319"/>
                      <a:pt x="99828" y="30319"/>
                    </a:cubicBezTo>
                    <a:lnTo>
                      <a:pt x="15159" y="30319"/>
                    </a:lnTo>
                    <a:cubicBezTo>
                      <a:pt x="11139" y="30319"/>
                      <a:pt x="7283" y="28722"/>
                      <a:pt x="4440" y="25879"/>
                    </a:cubicBezTo>
                    <a:cubicBezTo>
                      <a:pt x="1597" y="23036"/>
                      <a:pt x="0" y="19180"/>
                      <a:pt x="0" y="15159"/>
                    </a:cubicBezTo>
                    <a:lnTo>
                      <a:pt x="0" y="15159"/>
                    </a:lnTo>
                    <a:cubicBezTo>
                      <a:pt x="0" y="11139"/>
                      <a:pt x="1597" y="7283"/>
                      <a:pt x="4440" y="4440"/>
                    </a:cubicBezTo>
                    <a:cubicBezTo>
                      <a:pt x="7283" y="1597"/>
                      <a:pt x="11139" y="0"/>
                      <a:pt x="15159" y="0"/>
                    </a:cubicBezTo>
                    <a:close/>
                  </a:path>
                </a:pathLst>
              </a:custGeom>
              <a:solidFill>
                <a:srgbClr val="D2D9FF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67" name="TextBox 60">
                <a:extLst>
                  <a:ext uri="{FF2B5EF4-FFF2-40B4-BE49-F238E27FC236}">
                    <a16:creationId xmlns:a16="http://schemas.microsoft.com/office/drawing/2014/main" id="{2F151DDB-27A3-7516-ECB5-F99E4C947F4C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114987" cy="116044"/>
              </a:xfrm>
              <a:prstGeom prst="rect">
                <a:avLst/>
              </a:prstGeom>
            </p:spPr>
            <p:txBody>
              <a:bodyPr lIns="46843" tIns="46843" rIns="46843" bIns="46843" rtlCol="0" anchor="ctr"/>
              <a:lstStyle/>
              <a:p>
                <a:pPr algn="ctr">
                  <a:lnSpc>
                    <a:spcPts val="3562"/>
                  </a:lnSpc>
                </a:pPr>
                <a:endParaRPr/>
              </a:p>
            </p:txBody>
          </p:sp>
        </p:grp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671FBD7D-16A6-2DDC-4459-DA4D5DC9DA70}"/>
                </a:ext>
              </a:extLst>
            </p:cNvPr>
            <p:cNvSpPr/>
            <p:nvPr/>
          </p:nvSpPr>
          <p:spPr>
            <a:xfrm>
              <a:off x="273331" y="373533"/>
              <a:ext cx="600459" cy="400056"/>
            </a:xfrm>
            <a:custGeom>
              <a:avLst/>
              <a:gdLst/>
              <a:ahLst/>
              <a:cxnLst/>
              <a:rect l="l" t="t" r="r" b="b"/>
              <a:pathLst>
                <a:path w="600459" h="400056">
                  <a:moveTo>
                    <a:pt x="0" y="0"/>
                  </a:moveTo>
                  <a:lnTo>
                    <a:pt x="600459" y="0"/>
                  </a:lnTo>
                  <a:lnTo>
                    <a:pt x="600459" y="400056"/>
                  </a:lnTo>
                  <a:lnTo>
                    <a:pt x="0" y="40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4CAC4FE9-3EEB-4EED-2BBF-5CA703FE0D56}"/>
                </a:ext>
              </a:extLst>
            </p:cNvPr>
            <p:cNvSpPr/>
            <p:nvPr/>
          </p:nvSpPr>
          <p:spPr>
            <a:xfrm>
              <a:off x="532469" y="532469"/>
              <a:ext cx="82183" cy="82183"/>
            </a:xfrm>
            <a:custGeom>
              <a:avLst/>
              <a:gdLst/>
              <a:ahLst/>
              <a:cxnLst/>
              <a:rect l="l" t="t" r="r" b="b"/>
              <a:pathLst>
                <a:path w="82183" h="82183">
                  <a:moveTo>
                    <a:pt x="0" y="0"/>
                  </a:moveTo>
                  <a:lnTo>
                    <a:pt x="82183" y="0"/>
                  </a:lnTo>
                  <a:lnTo>
                    <a:pt x="82183" y="82183"/>
                  </a:lnTo>
                  <a:lnTo>
                    <a:pt x="0" y="82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8" name="Group 63">
            <a:extLst>
              <a:ext uri="{FF2B5EF4-FFF2-40B4-BE49-F238E27FC236}">
                <a16:creationId xmlns:a16="http://schemas.microsoft.com/office/drawing/2014/main" id="{02C83DD6-EAEE-92F6-AECD-E2EF0C587153}"/>
              </a:ext>
            </a:extLst>
          </p:cNvPr>
          <p:cNvGrpSpPr/>
          <p:nvPr/>
        </p:nvGrpSpPr>
        <p:grpSpPr>
          <a:xfrm rot="-10800000">
            <a:off x="12239587" y="4894750"/>
            <a:ext cx="1704408" cy="417205"/>
            <a:chOff x="0" y="0"/>
            <a:chExt cx="1061593" cy="259857"/>
          </a:xfrm>
        </p:grpSpPr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072FC761-C204-4EA5-165C-FDFCE1A8661C}"/>
                </a:ext>
              </a:extLst>
            </p:cNvPr>
            <p:cNvSpPr/>
            <p:nvPr/>
          </p:nvSpPr>
          <p:spPr>
            <a:xfrm>
              <a:off x="0" y="0"/>
              <a:ext cx="1061594" cy="259857"/>
            </a:xfrm>
            <a:custGeom>
              <a:avLst/>
              <a:gdLst/>
              <a:ahLst/>
              <a:cxnLst/>
              <a:rect l="l" t="t" r="r" b="b"/>
              <a:pathLst>
                <a:path w="1061594" h="259857">
                  <a:moveTo>
                    <a:pt x="129928" y="0"/>
                  </a:moveTo>
                  <a:lnTo>
                    <a:pt x="931665" y="0"/>
                  </a:lnTo>
                  <a:cubicBezTo>
                    <a:pt x="1003423" y="0"/>
                    <a:pt x="1061594" y="58171"/>
                    <a:pt x="1061594" y="129928"/>
                  </a:cubicBezTo>
                  <a:lnTo>
                    <a:pt x="1061594" y="129928"/>
                  </a:lnTo>
                  <a:cubicBezTo>
                    <a:pt x="1061594" y="201686"/>
                    <a:pt x="1003423" y="259857"/>
                    <a:pt x="931665" y="259857"/>
                  </a:cubicBezTo>
                  <a:lnTo>
                    <a:pt x="129928" y="259857"/>
                  </a:lnTo>
                  <a:cubicBezTo>
                    <a:pt x="58171" y="259857"/>
                    <a:pt x="0" y="201686"/>
                    <a:pt x="0" y="129928"/>
                  </a:cubicBezTo>
                  <a:lnTo>
                    <a:pt x="0" y="129928"/>
                  </a:lnTo>
                  <a:cubicBezTo>
                    <a:pt x="0" y="58171"/>
                    <a:pt x="58171" y="0"/>
                    <a:pt x="129928" y="0"/>
                  </a:cubicBezTo>
                  <a:close/>
                </a:path>
              </a:pathLst>
            </a:custGeom>
            <a:solidFill>
              <a:srgbClr val="000000"/>
            </a:solidFill>
            <a:ln w="28575" cap="rnd">
              <a:solidFill>
                <a:srgbClr val="D2D9FF"/>
              </a:solidFill>
              <a:prstDash val="solid"/>
              <a:rou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0" name="TextBox 65">
              <a:extLst>
                <a:ext uri="{FF2B5EF4-FFF2-40B4-BE49-F238E27FC236}">
                  <a16:creationId xmlns:a16="http://schemas.microsoft.com/office/drawing/2014/main" id="{4D8C822C-F667-9934-0DC6-5F6C3996583A}"/>
                </a:ext>
              </a:extLst>
            </p:cNvPr>
            <p:cNvSpPr txBox="1"/>
            <p:nvPr/>
          </p:nvSpPr>
          <p:spPr>
            <a:xfrm>
              <a:off x="0" y="-85725"/>
              <a:ext cx="1061593" cy="345582"/>
            </a:xfrm>
            <a:prstGeom prst="rect">
              <a:avLst/>
            </a:prstGeom>
          </p:spPr>
          <p:txBody>
            <a:bodyPr lIns="39626" tIns="39626" rIns="39626" bIns="39626" rtlCol="0" anchor="ctr"/>
            <a:lstStyle/>
            <a:p>
              <a:pPr marL="0" lvl="0" indent="0" algn="ctr">
                <a:lnSpc>
                  <a:spcPts val="356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1" name="Freeform 66">
            <a:extLst>
              <a:ext uri="{FF2B5EF4-FFF2-40B4-BE49-F238E27FC236}">
                <a16:creationId xmlns:a16="http://schemas.microsoft.com/office/drawing/2014/main" id="{6A379AD3-E515-F4F1-1E62-155F5E91FFD0}"/>
              </a:ext>
            </a:extLst>
          </p:cNvPr>
          <p:cNvSpPr/>
          <p:nvPr/>
        </p:nvSpPr>
        <p:spPr>
          <a:xfrm rot="5400000">
            <a:off x="7207642" y="8237037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7" y="0"/>
                </a:lnTo>
                <a:lnTo>
                  <a:pt x="114187" y="175937"/>
                </a:lnTo>
                <a:lnTo>
                  <a:pt x="0" y="1759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72" name="Group 67">
            <a:extLst>
              <a:ext uri="{FF2B5EF4-FFF2-40B4-BE49-F238E27FC236}">
                <a16:creationId xmlns:a16="http://schemas.microsoft.com/office/drawing/2014/main" id="{10594517-798A-EA8D-CE82-2D01F6C3F8BA}"/>
              </a:ext>
            </a:extLst>
          </p:cNvPr>
          <p:cNvGrpSpPr/>
          <p:nvPr/>
        </p:nvGrpSpPr>
        <p:grpSpPr>
          <a:xfrm rot="5400000">
            <a:off x="6614526" y="7651775"/>
            <a:ext cx="1300898" cy="43915"/>
            <a:chOff x="0" y="0"/>
            <a:chExt cx="304558" cy="10281"/>
          </a:xfrm>
        </p:grpSpPr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F6E8FA2D-A936-EC8F-C65E-352BCDD8A5DD}"/>
                </a:ext>
              </a:extLst>
            </p:cNvPr>
            <p:cNvSpPr/>
            <p:nvPr/>
          </p:nvSpPr>
          <p:spPr>
            <a:xfrm>
              <a:off x="0" y="0"/>
              <a:ext cx="304558" cy="10281"/>
            </a:xfrm>
            <a:custGeom>
              <a:avLst/>
              <a:gdLst/>
              <a:ahLst/>
              <a:cxnLst/>
              <a:rect l="l" t="t" r="r" b="b"/>
              <a:pathLst>
                <a:path w="304558" h="10281">
                  <a:moveTo>
                    <a:pt x="5141" y="0"/>
                  </a:moveTo>
                  <a:lnTo>
                    <a:pt x="299417" y="0"/>
                  </a:lnTo>
                  <a:cubicBezTo>
                    <a:pt x="302256" y="0"/>
                    <a:pt x="304558" y="2302"/>
                    <a:pt x="304558" y="5141"/>
                  </a:cubicBezTo>
                  <a:lnTo>
                    <a:pt x="304558" y="5141"/>
                  </a:lnTo>
                  <a:cubicBezTo>
                    <a:pt x="304558" y="6504"/>
                    <a:pt x="304016" y="7811"/>
                    <a:pt x="303052" y="8776"/>
                  </a:cubicBezTo>
                  <a:cubicBezTo>
                    <a:pt x="302088" y="9740"/>
                    <a:pt x="300781" y="10281"/>
                    <a:pt x="299417" y="10281"/>
                  </a:cubicBezTo>
                  <a:lnTo>
                    <a:pt x="5141" y="10281"/>
                  </a:lnTo>
                  <a:cubicBezTo>
                    <a:pt x="2302" y="10281"/>
                    <a:pt x="0" y="7980"/>
                    <a:pt x="0" y="5141"/>
                  </a:cubicBezTo>
                  <a:lnTo>
                    <a:pt x="0" y="5141"/>
                  </a:lnTo>
                  <a:cubicBezTo>
                    <a:pt x="0" y="2302"/>
                    <a:pt x="2302" y="0"/>
                    <a:pt x="5141" y="0"/>
                  </a:cubicBezTo>
                  <a:close/>
                </a:path>
              </a:pathLst>
            </a:custGeom>
            <a:solidFill>
              <a:srgbClr val="D2D9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4" name="TextBox 69">
              <a:extLst>
                <a:ext uri="{FF2B5EF4-FFF2-40B4-BE49-F238E27FC236}">
                  <a16:creationId xmlns:a16="http://schemas.microsoft.com/office/drawing/2014/main" id="{EE5C0DF6-2735-0598-C835-ABF15B6FEFEE}"/>
                </a:ext>
              </a:extLst>
            </p:cNvPr>
            <p:cNvSpPr txBox="1"/>
            <p:nvPr/>
          </p:nvSpPr>
          <p:spPr>
            <a:xfrm>
              <a:off x="0" y="-85725"/>
              <a:ext cx="304558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grpSp>
        <p:nvGrpSpPr>
          <p:cNvPr id="75" name="Group 70">
            <a:extLst>
              <a:ext uri="{FF2B5EF4-FFF2-40B4-BE49-F238E27FC236}">
                <a16:creationId xmlns:a16="http://schemas.microsoft.com/office/drawing/2014/main" id="{954145A1-D53B-84FB-645E-D1BC35C89F7E}"/>
              </a:ext>
            </a:extLst>
          </p:cNvPr>
          <p:cNvGrpSpPr/>
          <p:nvPr/>
        </p:nvGrpSpPr>
        <p:grpSpPr>
          <a:xfrm>
            <a:off x="9940580" y="4904542"/>
            <a:ext cx="1704408" cy="407413"/>
            <a:chOff x="0" y="0"/>
            <a:chExt cx="2272543" cy="543217"/>
          </a:xfrm>
        </p:grpSpPr>
        <p:grpSp>
          <p:nvGrpSpPr>
            <p:cNvPr id="76" name="Group 71">
              <a:extLst>
                <a:ext uri="{FF2B5EF4-FFF2-40B4-BE49-F238E27FC236}">
                  <a16:creationId xmlns:a16="http://schemas.microsoft.com/office/drawing/2014/main" id="{8A2EA5E5-78FC-05BF-9CEB-8381CE8B2EA4}"/>
                </a:ext>
              </a:extLst>
            </p:cNvPr>
            <p:cNvGrpSpPr/>
            <p:nvPr/>
          </p:nvGrpSpPr>
          <p:grpSpPr>
            <a:xfrm rot="-10800000">
              <a:off x="0" y="0"/>
              <a:ext cx="2272543" cy="543217"/>
              <a:chOff x="0" y="0"/>
              <a:chExt cx="1061593" cy="253758"/>
            </a:xfrm>
          </p:grpSpPr>
          <p:sp>
            <p:nvSpPr>
              <p:cNvPr id="78" name="Freeform 72">
                <a:extLst>
                  <a:ext uri="{FF2B5EF4-FFF2-40B4-BE49-F238E27FC236}">
                    <a16:creationId xmlns:a16="http://schemas.microsoft.com/office/drawing/2014/main" id="{3264B34F-A1AA-A38C-23A9-31236B3702F8}"/>
                  </a:ext>
                </a:extLst>
              </p:cNvPr>
              <p:cNvSpPr/>
              <p:nvPr/>
            </p:nvSpPr>
            <p:spPr>
              <a:xfrm>
                <a:off x="0" y="0"/>
                <a:ext cx="1061594" cy="253758"/>
              </a:xfrm>
              <a:custGeom>
                <a:avLst/>
                <a:gdLst/>
                <a:ahLst/>
                <a:cxnLst/>
                <a:rect l="l" t="t" r="r" b="b"/>
                <a:pathLst>
                  <a:path w="1061594" h="253758">
                    <a:moveTo>
                      <a:pt x="0" y="0"/>
                    </a:moveTo>
                    <a:lnTo>
                      <a:pt x="1061594" y="0"/>
                    </a:lnTo>
                    <a:lnTo>
                      <a:pt x="1061594" y="253758"/>
                    </a:lnTo>
                    <a:lnTo>
                      <a:pt x="0" y="253758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sq">
                <a:solidFill>
                  <a:srgbClr val="D2D9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9" name="TextBox 73">
                <a:extLst>
                  <a:ext uri="{FF2B5EF4-FFF2-40B4-BE49-F238E27FC236}">
                    <a16:creationId xmlns:a16="http://schemas.microsoft.com/office/drawing/2014/main" id="{D596FD71-BF87-91F5-3CC1-EAF32DE2322B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1061593" cy="339483"/>
              </a:xfrm>
              <a:prstGeom prst="rect">
                <a:avLst/>
              </a:prstGeom>
            </p:spPr>
            <p:txBody>
              <a:bodyPr lIns="39626" tIns="39626" rIns="39626" bIns="39626" rtlCol="0" anchor="ctr"/>
              <a:lstStyle/>
              <a:p>
                <a:pPr marL="0" lvl="0" indent="0" algn="ctr">
                  <a:lnSpc>
                    <a:spcPts val="3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7" name="TextBox 74">
              <a:extLst>
                <a:ext uri="{FF2B5EF4-FFF2-40B4-BE49-F238E27FC236}">
                  <a16:creationId xmlns:a16="http://schemas.microsoft.com/office/drawing/2014/main" id="{4B3C72F2-AF9A-D9AB-63AC-52ADB3BD3E14}"/>
                </a:ext>
              </a:extLst>
            </p:cNvPr>
            <p:cNvSpPr txBox="1"/>
            <p:nvPr/>
          </p:nvSpPr>
          <p:spPr>
            <a:xfrm>
              <a:off x="0" y="60399"/>
              <a:ext cx="2272543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b="1">
                  <a:solidFill>
                    <a:srgbClr val="D2D9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Lista Negra</a:t>
              </a:r>
            </a:p>
          </p:txBody>
        </p:sp>
      </p:grpSp>
      <p:grpSp>
        <p:nvGrpSpPr>
          <p:cNvPr id="80" name="Group 75">
            <a:extLst>
              <a:ext uri="{FF2B5EF4-FFF2-40B4-BE49-F238E27FC236}">
                <a16:creationId xmlns:a16="http://schemas.microsoft.com/office/drawing/2014/main" id="{10589FED-3450-076B-E219-8597356FA11B}"/>
              </a:ext>
            </a:extLst>
          </p:cNvPr>
          <p:cNvGrpSpPr/>
          <p:nvPr/>
        </p:nvGrpSpPr>
        <p:grpSpPr>
          <a:xfrm rot="-5400000">
            <a:off x="11823970" y="4903343"/>
            <a:ext cx="175936" cy="419602"/>
            <a:chOff x="0" y="0"/>
            <a:chExt cx="234582" cy="559470"/>
          </a:xfrm>
        </p:grpSpPr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0C1B82AD-130A-549E-413D-1D57F2F2EDDA}"/>
                </a:ext>
              </a:extLst>
            </p:cNvPr>
            <p:cNvSpPr/>
            <p:nvPr/>
          </p:nvSpPr>
          <p:spPr>
            <a:xfrm rot="5400000">
              <a:off x="41167" y="366055"/>
              <a:ext cx="152249" cy="234582"/>
            </a:xfrm>
            <a:custGeom>
              <a:avLst/>
              <a:gdLst/>
              <a:ahLst/>
              <a:cxnLst/>
              <a:rect l="l" t="t" r="r" b="b"/>
              <a:pathLst>
                <a:path w="152249" h="234582">
                  <a:moveTo>
                    <a:pt x="0" y="0"/>
                  </a:moveTo>
                  <a:lnTo>
                    <a:pt x="152248" y="0"/>
                  </a:lnTo>
                  <a:lnTo>
                    <a:pt x="152248" y="234582"/>
                  </a:lnTo>
                  <a:lnTo>
                    <a:pt x="0" y="2345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492607"/>
              </a:stretch>
            </a:blipFill>
          </p:spPr>
          <p:txBody>
            <a:bodyPr/>
            <a:lstStyle/>
            <a:p>
              <a:endParaRPr lang="es-CL"/>
            </a:p>
          </p:txBody>
        </p:sp>
        <p:grpSp>
          <p:nvGrpSpPr>
            <p:cNvPr id="82" name="Group 77">
              <a:extLst>
                <a:ext uri="{FF2B5EF4-FFF2-40B4-BE49-F238E27FC236}">
                  <a16:creationId xmlns:a16="http://schemas.microsoft.com/office/drawing/2014/main" id="{CC6231EA-BDDB-5C53-C16B-9CE74B6A1E1A}"/>
                </a:ext>
              </a:extLst>
            </p:cNvPr>
            <p:cNvGrpSpPr/>
            <p:nvPr/>
          </p:nvGrpSpPr>
          <p:grpSpPr>
            <a:xfrm rot="5400000">
              <a:off x="-123513" y="211847"/>
              <a:ext cx="482248" cy="58554"/>
              <a:chOff x="0" y="0"/>
              <a:chExt cx="84675" cy="10281"/>
            </a:xfrm>
          </p:grpSpPr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86CFF8DC-3211-EF76-C076-42AF8859D55A}"/>
                  </a:ext>
                </a:extLst>
              </p:cNvPr>
              <p:cNvSpPr/>
              <p:nvPr/>
            </p:nvSpPr>
            <p:spPr>
              <a:xfrm>
                <a:off x="0" y="0"/>
                <a:ext cx="84675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84675" h="10281">
                    <a:moveTo>
                      <a:pt x="5141" y="0"/>
                    </a:moveTo>
                    <a:lnTo>
                      <a:pt x="79535" y="0"/>
                    </a:lnTo>
                    <a:cubicBezTo>
                      <a:pt x="82374" y="0"/>
                      <a:pt x="84675" y="2302"/>
                      <a:pt x="84675" y="5141"/>
                    </a:cubicBezTo>
                    <a:lnTo>
                      <a:pt x="84675" y="5141"/>
                    </a:lnTo>
                    <a:cubicBezTo>
                      <a:pt x="84675" y="6504"/>
                      <a:pt x="84134" y="7811"/>
                      <a:pt x="83170" y="8776"/>
                    </a:cubicBezTo>
                    <a:cubicBezTo>
                      <a:pt x="82206" y="9740"/>
                      <a:pt x="80898" y="10281"/>
                      <a:pt x="79535" y="10281"/>
                    </a:cubicBezTo>
                    <a:lnTo>
                      <a:pt x="5141" y="10281"/>
                    </a:lnTo>
                    <a:cubicBezTo>
                      <a:pt x="2302" y="10281"/>
                      <a:pt x="0" y="7980"/>
                      <a:pt x="0" y="5141"/>
                    </a:cubicBezTo>
                    <a:lnTo>
                      <a:pt x="0" y="5141"/>
                    </a:lnTo>
                    <a:cubicBezTo>
                      <a:pt x="0" y="2302"/>
                      <a:pt x="2302" y="0"/>
                      <a:pt x="5141" y="0"/>
                    </a:cubicBezTo>
                    <a:close/>
                  </a:path>
                </a:pathLst>
              </a:custGeom>
              <a:solidFill>
                <a:srgbClr val="D2D9FF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84" name="TextBox 79">
                <a:extLst>
                  <a:ext uri="{FF2B5EF4-FFF2-40B4-BE49-F238E27FC236}">
                    <a16:creationId xmlns:a16="http://schemas.microsoft.com/office/drawing/2014/main" id="{9F173877-53D5-6071-191B-23338EA82CE9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4675" cy="960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2"/>
                  </a:lnSpc>
                </a:pPr>
                <a:endParaRPr/>
              </a:p>
            </p:txBody>
          </p:sp>
        </p:grpSp>
      </p:grpSp>
      <p:sp>
        <p:nvSpPr>
          <p:cNvPr id="85" name="Freeform 80">
            <a:extLst>
              <a:ext uri="{FF2B5EF4-FFF2-40B4-BE49-F238E27FC236}">
                <a16:creationId xmlns:a16="http://schemas.microsoft.com/office/drawing/2014/main" id="{3DB74D53-744F-3D87-616B-BEF34FFDF99C}"/>
              </a:ext>
            </a:extLst>
          </p:cNvPr>
          <p:cNvSpPr/>
          <p:nvPr/>
        </p:nvSpPr>
        <p:spPr>
          <a:xfrm>
            <a:off x="9750527" y="5025176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6" y="0"/>
                </a:lnTo>
                <a:lnTo>
                  <a:pt x="114186" y="175936"/>
                </a:lnTo>
                <a:lnTo>
                  <a:pt x="0" y="175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6" name="Group 81">
            <a:extLst>
              <a:ext uri="{FF2B5EF4-FFF2-40B4-BE49-F238E27FC236}">
                <a16:creationId xmlns:a16="http://schemas.microsoft.com/office/drawing/2014/main" id="{22749730-97BB-2C39-48F3-C8C299A94E44}"/>
              </a:ext>
            </a:extLst>
          </p:cNvPr>
          <p:cNvGrpSpPr/>
          <p:nvPr/>
        </p:nvGrpSpPr>
        <p:grpSpPr>
          <a:xfrm>
            <a:off x="7849159" y="5091186"/>
            <a:ext cx="1937168" cy="43915"/>
            <a:chOff x="0" y="0"/>
            <a:chExt cx="453517" cy="10281"/>
          </a:xfrm>
        </p:grpSpPr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65758A2-DA7C-6F69-EC2A-5BF7493DA477}"/>
                </a:ext>
              </a:extLst>
            </p:cNvPr>
            <p:cNvSpPr/>
            <p:nvPr/>
          </p:nvSpPr>
          <p:spPr>
            <a:xfrm>
              <a:off x="0" y="0"/>
              <a:ext cx="453517" cy="10281"/>
            </a:xfrm>
            <a:custGeom>
              <a:avLst/>
              <a:gdLst/>
              <a:ahLst/>
              <a:cxnLst/>
              <a:rect l="l" t="t" r="r" b="b"/>
              <a:pathLst>
                <a:path w="453517" h="10281">
                  <a:moveTo>
                    <a:pt x="5141" y="0"/>
                  </a:moveTo>
                  <a:lnTo>
                    <a:pt x="448377" y="0"/>
                  </a:lnTo>
                  <a:cubicBezTo>
                    <a:pt x="451216" y="0"/>
                    <a:pt x="453517" y="2302"/>
                    <a:pt x="453517" y="5141"/>
                  </a:cubicBezTo>
                  <a:lnTo>
                    <a:pt x="453517" y="5141"/>
                  </a:lnTo>
                  <a:cubicBezTo>
                    <a:pt x="453517" y="6504"/>
                    <a:pt x="452976" y="7811"/>
                    <a:pt x="452011" y="8776"/>
                  </a:cubicBezTo>
                  <a:cubicBezTo>
                    <a:pt x="451047" y="9740"/>
                    <a:pt x="449740" y="10281"/>
                    <a:pt x="448377" y="10281"/>
                  </a:cubicBezTo>
                  <a:lnTo>
                    <a:pt x="5141" y="10281"/>
                  </a:lnTo>
                  <a:cubicBezTo>
                    <a:pt x="2302" y="10281"/>
                    <a:pt x="0" y="7980"/>
                    <a:pt x="0" y="5141"/>
                  </a:cubicBezTo>
                  <a:lnTo>
                    <a:pt x="0" y="5141"/>
                  </a:lnTo>
                  <a:cubicBezTo>
                    <a:pt x="0" y="2302"/>
                    <a:pt x="2302" y="0"/>
                    <a:pt x="5141" y="0"/>
                  </a:cubicBezTo>
                  <a:close/>
                </a:path>
              </a:pathLst>
            </a:custGeom>
            <a:solidFill>
              <a:srgbClr val="D2D9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88" name="TextBox 83">
              <a:extLst>
                <a:ext uri="{FF2B5EF4-FFF2-40B4-BE49-F238E27FC236}">
                  <a16:creationId xmlns:a16="http://schemas.microsoft.com/office/drawing/2014/main" id="{6FA07469-C2A6-ED5F-A92D-F8817C439AB1}"/>
                </a:ext>
              </a:extLst>
            </p:cNvPr>
            <p:cNvSpPr txBox="1"/>
            <p:nvPr/>
          </p:nvSpPr>
          <p:spPr>
            <a:xfrm>
              <a:off x="0" y="-85725"/>
              <a:ext cx="453517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sp>
        <p:nvSpPr>
          <p:cNvPr id="89" name="Freeform 84">
            <a:extLst>
              <a:ext uri="{FF2B5EF4-FFF2-40B4-BE49-F238E27FC236}">
                <a16:creationId xmlns:a16="http://schemas.microsoft.com/office/drawing/2014/main" id="{EF591892-6C09-7783-0B9A-B7B7C060B976}"/>
              </a:ext>
            </a:extLst>
          </p:cNvPr>
          <p:cNvSpPr/>
          <p:nvPr/>
        </p:nvSpPr>
        <p:spPr>
          <a:xfrm rot="-10800000">
            <a:off x="7755442" y="5025176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6" y="0"/>
                </a:lnTo>
                <a:lnTo>
                  <a:pt x="114186" y="175936"/>
                </a:lnTo>
                <a:lnTo>
                  <a:pt x="0" y="175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90" name="Group 85">
            <a:extLst>
              <a:ext uri="{FF2B5EF4-FFF2-40B4-BE49-F238E27FC236}">
                <a16:creationId xmlns:a16="http://schemas.microsoft.com/office/drawing/2014/main" id="{70938153-54D1-8AB7-E248-072750678624}"/>
              </a:ext>
            </a:extLst>
          </p:cNvPr>
          <p:cNvGrpSpPr/>
          <p:nvPr/>
        </p:nvGrpSpPr>
        <p:grpSpPr>
          <a:xfrm>
            <a:off x="8361414" y="6329629"/>
            <a:ext cx="1704408" cy="407413"/>
            <a:chOff x="0" y="0"/>
            <a:chExt cx="2272543" cy="543217"/>
          </a:xfrm>
        </p:grpSpPr>
        <p:grpSp>
          <p:nvGrpSpPr>
            <p:cNvPr id="91" name="Group 86">
              <a:extLst>
                <a:ext uri="{FF2B5EF4-FFF2-40B4-BE49-F238E27FC236}">
                  <a16:creationId xmlns:a16="http://schemas.microsoft.com/office/drawing/2014/main" id="{627FBCB5-06D5-29E2-4DB6-51C768AF71B4}"/>
                </a:ext>
              </a:extLst>
            </p:cNvPr>
            <p:cNvGrpSpPr/>
            <p:nvPr/>
          </p:nvGrpSpPr>
          <p:grpSpPr>
            <a:xfrm rot="-10800000">
              <a:off x="0" y="0"/>
              <a:ext cx="2272543" cy="543217"/>
              <a:chOff x="0" y="0"/>
              <a:chExt cx="1061593" cy="253758"/>
            </a:xfrm>
          </p:grpSpPr>
          <p:sp>
            <p:nvSpPr>
              <p:cNvPr id="93" name="Freeform 87">
                <a:extLst>
                  <a:ext uri="{FF2B5EF4-FFF2-40B4-BE49-F238E27FC236}">
                    <a16:creationId xmlns:a16="http://schemas.microsoft.com/office/drawing/2014/main" id="{9ACB00E3-9413-F8C9-B55A-D51630DA0DD8}"/>
                  </a:ext>
                </a:extLst>
              </p:cNvPr>
              <p:cNvSpPr/>
              <p:nvPr/>
            </p:nvSpPr>
            <p:spPr>
              <a:xfrm>
                <a:off x="0" y="0"/>
                <a:ext cx="1061594" cy="253758"/>
              </a:xfrm>
              <a:custGeom>
                <a:avLst/>
                <a:gdLst/>
                <a:ahLst/>
                <a:cxnLst/>
                <a:rect l="l" t="t" r="r" b="b"/>
                <a:pathLst>
                  <a:path w="1061594" h="253758">
                    <a:moveTo>
                      <a:pt x="0" y="0"/>
                    </a:moveTo>
                    <a:lnTo>
                      <a:pt x="1061594" y="0"/>
                    </a:lnTo>
                    <a:lnTo>
                      <a:pt x="1061594" y="253758"/>
                    </a:lnTo>
                    <a:lnTo>
                      <a:pt x="0" y="253758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sq">
                <a:solidFill>
                  <a:srgbClr val="D2D9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94" name="TextBox 88">
                <a:extLst>
                  <a:ext uri="{FF2B5EF4-FFF2-40B4-BE49-F238E27FC236}">
                    <a16:creationId xmlns:a16="http://schemas.microsoft.com/office/drawing/2014/main" id="{D3D7E97D-157B-5A37-6C6A-4E0FFB4E026A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1061593" cy="339483"/>
              </a:xfrm>
              <a:prstGeom prst="rect">
                <a:avLst/>
              </a:prstGeom>
            </p:spPr>
            <p:txBody>
              <a:bodyPr lIns="39626" tIns="39626" rIns="39626" bIns="39626" rtlCol="0" anchor="ctr"/>
              <a:lstStyle/>
              <a:p>
                <a:pPr marL="0" lvl="0" indent="0" algn="ctr">
                  <a:lnSpc>
                    <a:spcPts val="35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2" name="TextBox 89">
              <a:extLst>
                <a:ext uri="{FF2B5EF4-FFF2-40B4-BE49-F238E27FC236}">
                  <a16:creationId xmlns:a16="http://schemas.microsoft.com/office/drawing/2014/main" id="{6D18F60C-09AC-8575-FFC9-8087EB8118D8}"/>
                </a:ext>
              </a:extLst>
            </p:cNvPr>
            <p:cNvSpPr txBox="1"/>
            <p:nvPr/>
          </p:nvSpPr>
          <p:spPr>
            <a:xfrm>
              <a:off x="0" y="60399"/>
              <a:ext cx="2272543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 b="1">
                  <a:solidFill>
                    <a:srgbClr val="D2D9F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Lista Negra</a:t>
              </a:r>
            </a:p>
          </p:txBody>
        </p:sp>
      </p:grpSp>
      <p:grpSp>
        <p:nvGrpSpPr>
          <p:cNvPr id="95" name="Group 90">
            <a:extLst>
              <a:ext uri="{FF2B5EF4-FFF2-40B4-BE49-F238E27FC236}">
                <a16:creationId xmlns:a16="http://schemas.microsoft.com/office/drawing/2014/main" id="{6828CAC1-A702-E080-BCD0-2783FD823C8C}"/>
              </a:ext>
            </a:extLst>
          </p:cNvPr>
          <p:cNvGrpSpPr/>
          <p:nvPr/>
        </p:nvGrpSpPr>
        <p:grpSpPr>
          <a:xfrm>
            <a:off x="7849159" y="6504480"/>
            <a:ext cx="381462" cy="43915"/>
            <a:chOff x="0" y="0"/>
            <a:chExt cx="89305" cy="10281"/>
          </a:xfrm>
        </p:grpSpPr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27061881-1EE9-9119-2690-EFC0292CF0A4}"/>
                </a:ext>
              </a:extLst>
            </p:cNvPr>
            <p:cNvSpPr/>
            <p:nvPr/>
          </p:nvSpPr>
          <p:spPr>
            <a:xfrm>
              <a:off x="0" y="0"/>
              <a:ext cx="89305" cy="10281"/>
            </a:xfrm>
            <a:custGeom>
              <a:avLst/>
              <a:gdLst/>
              <a:ahLst/>
              <a:cxnLst/>
              <a:rect l="l" t="t" r="r" b="b"/>
              <a:pathLst>
                <a:path w="89305" h="10281">
                  <a:moveTo>
                    <a:pt x="5141" y="0"/>
                  </a:moveTo>
                  <a:lnTo>
                    <a:pt x="84165" y="0"/>
                  </a:lnTo>
                  <a:cubicBezTo>
                    <a:pt x="85528" y="0"/>
                    <a:pt x="86836" y="542"/>
                    <a:pt x="87800" y="1506"/>
                  </a:cubicBezTo>
                  <a:cubicBezTo>
                    <a:pt x="88764" y="2470"/>
                    <a:pt x="89305" y="3777"/>
                    <a:pt x="89305" y="5141"/>
                  </a:cubicBezTo>
                  <a:lnTo>
                    <a:pt x="89305" y="5141"/>
                  </a:lnTo>
                  <a:cubicBezTo>
                    <a:pt x="89305" y="7980"/>
                    <a:pt x="87004" y="10281"/>
                    <a:pt x="84165" y="10281"/>
                  </a:cubicBezTo>
                  <a:lnTo>
                    <a:pt x="5141" y="10281"/>
                  </a:lnTo>
                  <a:cubicBezTo>
                    <a:pt x="2302" y="10281"/>
                    <a:pt x="0" y="7980"/>
                    <a:pt x="0" y="5141"/>
                  </a:cubicBezTo>
                  <a:lnTo>
                    <a:pt x="0" y="5141"/>
                  </a:lnTo>
                  <a:cubicBezTo>
                    <a:pt x="0" y="2302"/>
                    <a:pt x="2302" y="0"/>
                    <a:pt x="5141" y="0"/>
                  </a:cubicBezTo>
                  <a:close/>
                </a:path>
              </a:pathLst>
            </a:custGeom>
            <a:solidFill>
              <a:srgbClr val="D2D9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97" name="TextBox 92">
              <a:extLst>
                <a:ext uri="{FF2B5EF4-FFF2-40B4-BE49-F238E27FC236}">
                  <a16:creationId xmlns:a16="http://schemas.microsoft.com/office/drawing/2014/main" id="{E37F9D2F-206D-E976-3667-2A4B83594D70}"/>
                </a:ext>
              </a:extLst>
            </p:cNvPr>
            <p:cNvSpPr txBox="1"/>
            <p:nvPr/>
          </p:nvSpPr>
          <p:spPr>
            <a:xfrm>
              <a:off x="0" y="-85725"/>
              <a:ext cx="89305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sp>
        <p:nvSpPr>
          <p:cNvPr id="98" name="Freeform 93">
            <a:extLst>
              <a:ext uri="{FF2B5EF4-FFF2-40B4-BE49-F238E27FC236}">
                <a16:creationId xmlns:a16="http://schemas.microsoft.com/office/drawing/2014/main" id="{E4C45E54-01A5-649A-FF70-6D10DE3014B7}"/>
              </a:ext>
            </a:extLst>
          </p:cNvPr>
          <p:cNvSpPr/>
          <p:nvPr/>
        </p:nvSpPr>
        <p:spPr>
          <a:xfrm rot="-10800000">
            <a:off x="7755442" y="6438470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6" y="0"/>
                </a:lnTo>
                <a:lnTo>
                  <a:pt x="114186" y="175936"/>
                </a:lnTo>
                <a:lnTo>
                  <a:pt x="0" y="175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9" name="Freeform 94">
            <a:extLst>
              <a:ext uri="{FF2B5EF4-FFF2-40B4-BE49-F238E27FC236}">
                <a16:creationId xmlns:a16="http://schemas.microsoft.com/office/drawing/2014/main" id="{5D134392-196D-92B6-B713-C9D254E526B7}"/>
              </a:ext>
            </a:extLst>
          </p:cNvPr>
          <p:cNvSpPr/>
          <p:nvPr/>
        </p:nvSpPr>
        <p:spPr>
          <a:xfrm rot="-10800000" flipH="1">
            <a:off x="8192521" y="6445368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114186" y="0"/>
                </a:moveTo>
                <a:lnTo>
                  <a:pt x="0" y="0"/>
                </a:lnTo>
                <a:lnTo>
                  <a:pt x="0" y="175936"/>
                </a:lnTo>
                <a:lnTo>
                  <a:pt x="114186" y="175936"/>
                </a:lnTo>
                <a:lnTo>
                  <a:pt x="11418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00" name="Group 95">
            <a:extLst>
              <a:ext uri="{FF2B5EF4-FFF2-40B4-BE49-F238E27FC236}">
                <a16:creationId xmlns:a16="http://schemas.microsoft.com/office/drawing/2014/main" id="{AD4A2DA6-06D1-C9C9-E937-417157FD6613}"/>
              </a:ext>
            </a:extLst>
          </p:cNvPr>
          <p:cNvGrpSpPr/>
          <p:nvPr/>
        </p:nvGrpSpPr>
        <p:grpSpPr>
          <a:xfrm>
            <a:off x="10792784" y="6118225"/>
            <a:ext cx="860341" cy="860341"/>
            <a:chOff x="0" y="0"/>
            <a:chExt cx="1147122" cy="1147122"/>
          </a:xfrm>
        </p:grpSpPr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7E9142EC-2B1B-FCDE-AB31-0FEEF7EB611B}"/>
                </a:ext>
              </a:extLst>
            </p:cNvPr>
            <p:cNvSpPr/>
            <p:nvPr/>
          </p:nvSpPr>
          <p:spPr>
            <a:xfrm rot="2700000">
              <a:off x="167992" y="167992"/>
              <a:ext cx="811138" cy="811138"/>
            </a:xfrm>
            <a:custGeom>
              <a:avLst/>
              <a:gdLst/>
              <a:ahLst/>
              <a:cxnLst/>
              <a:rect l="l" t="t" r="r" b="b"/>
              <a:pathLst>
                <a:path w="811138" h="811138">
                  <a:moveTo>
                    <a:pt x="0" y="0"/>
                  </a:moveTo>
                  <a:lnTo>
                    <a:pt x="811138" y="0"/>
                  </a:lnTo>
                  <a:lnTo>
                    <a:pt x="811138" y="811138"/>
                  </a:lnTo>
                  <a:lnTo>
                    <a:pt x="0" y="811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w="28575" cap="sq">
              <a:solidFill>
                <a:srgbClr val="D2D9FF"/>
              </a:solidFill>
              <a:prstDash val="solid"/>
              <a:miter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102" name="Group 97">
              <a:extLst>
                <a:ext uri="{FF2B5EF4-FFF2-40B4-BE49-F238E27FC236}">
                  <a16:creationId xmlns:a16="http://schemas.microsoft.com/office/drawing/2014/main" id="{8218418E-E700-9AEF-44B6-A4666E1AB658}"/>
                </a:ext>
              </a:extLst>
            </p:cNvPr>
            <p:cNvGrpSpPr/>
            <p:nvPr/>
          </p:nvGrpSpPr>
          <p:grpSpPr>
            <a:xfrm rot="2914580">
              <a:off x="612278" y="677652"/>
              <a:ext cx="137696" cy="36307"/>
              <a:chOff x="0" y="0"/>
              <a:chExt cx="114987" cy="30319"/>
            </a:xfrm>
          </p:grpSpPr>
          <p:sp>
            <p:nvSpPr>
              <p:cNvPr id="105" name="Freeform 98">
                <a:extLst>
                  <a:ext uri="{FF2B5EF4-FFF2-40B4-BE49-F238E27FC236}">
                    <a16:creationId xmlns:a16="http://schemas.microsoft.com/office/drawing/2014/main" id="{3034C904-CD60-C82E-927B-E9C92D33AA3A}"/>
                  </a:ext>
                </a:extLst>
              </p:cNvPr>
              <p:cNvSpPr/>
              <p:nvPr/>
            </p:nvSpPr>
            <p:spPr>
              <a:xfrm>
                <a:off x="0" y="0"/>
                <a:ext cx="114987" cy="30319"/>
              </a:xfrm>
              <a:custGeom>
                <a:avLst/>
                <a:gdLst/>
                <a:ahLst/>
                <a:cxnLst/>
                <a:rect l="l" t="t" r="r" b="b"/>
                <a:pathLst>
                  <a:path w="114987" h="30319">
                    <a:moveTo>
                      <a:pt x="15159" y="0"/>
                    </a:moveTo>
                    <a:lnTo>
                      <a:pt x="99828" y="0"/>
                    </a:lnTo>
                    <a:cubicBezTo>
                      <a:pt x="103848" y="0"/>
                      <a:pt x="107704" y="1597"/>
                      <a:pt x="110547" y="4440"/>
                    </a:cubicBezTo>
                    <a:cubicBezTo>
                      <a:pt x="113390" y="7283"/>
                      <a:pt x="114987" y="11139"/>
                      <a:pt x="114987" y="15159"/>
                    </a:cubicBezTo>
                    <a:lnTo>
                      <a:pt x="114987" y="15159"/>
                    </a:lnTo>
                    <a:cubicBezTo>
                      <a:pt x="114987" y="19180"/>
                      <a:pt x="113390" y="23036"/>
                      <a:pt x="110547" y="25879"/>
                    </a:cubicBezTo>
                    <a:cubicBezTo>
                      <a:pt x="107704" y="28722"/>
                      <a:pt x="103848" y="30319"/>
                      <a:pt x="99828" y="30319"/>
                    </a:cubicBezTo>
                    <a:lnTo>
                      <a:pt x="15159" y="30319"/>
                    </a:lnTo>
                    <a:cubicBezTo>
                      <a:pt x="11139" y="30319"/>
                      <a:pt x="7283" y="28722"/>
                      <a:pt x="4440" y="25879"/>
                    </a:cubicBezTo>
                    <a:cubicBezTo>
                      <a:pt x="1597" y="23036"/>
                      <a:pt x="0" y="19180"/>
                      <a:pt x="0" y="15159"/>
                    </a:cubicBezTo>
                    <a:lnTo>
                      <a:pt x="0" y="15159"/>
                    </a:lnTo>
                    <a:cubicBezTo>
                      <a:pt x="0" y="11139"/>
                      <a:pt x="1597" y="7283"/>
                      <a:pt x="4440" y="4440"/>
                    </a:cubicBezTo>
                    <a:cubicBezTo>
                      <a:pt x="7283" y="1597"/>
                      <a:pt x="11139" y="0"/>
                      <a:pt x="15159" y="0"/>
                    </a:cubicBezTo>
                    <a:close/>
                  </a:path>
                </a:pathLst>
              </a:custGeom>
              <a:solidFill>
                <a:srgbClr val="D2D9FF"/>
              </a:solidFill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06" name="TextBox 99">
                <a:extLst>
                  <a:ext uri="{FF2B5EF4-FFF2-40B4-BE49-F238E27FC236}">
                    <a16:creationId xmlns:a16="http://schemas.microsoft.com/office/drawing/2014/main" id="{7D14F5EA-93B4-3F01-9FC6-834CF24D742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114987" cy="116044"/>
              </a:xfrm>
              <a:prstGeom prst="rect">
                <a:avLst/>
              </a:prstGeom>
            </p:spPr>
            <p:txBody>
              <a:bodyPr lIns="46843" tIns="46843" rIns="46843" bIns="46843" rtlCol="0" anchor="ctr"/>
              <a:lstStyle/>
              <a:p>
                <a:pPr algn="ctr">
                  <a:lnSpc>
                    <a:spcPts val="3562"/>
                  </a:lnSpc>
                </a:pPr>
                <a:endParaRPr/>
              </a:p>
            </p:txBody>
          </p:sp>
        </p:grp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29CD762E-508F-D1CA-4C79-FC4FD816F943}"/>
                </a:ext>
              </a:extLst>
            </p:cNvPr>
            <p:cNvSpPr/>
            <p:nvPr/>
          </p:nvSpPr>
          <p:spPr>
            <a:xfrm>
              <a:off x="273331" y="373533"/>
              <a:ext cx="600459" cy="400056"/>
            </a:xfrm>
            <a:custGeom>
              <a:avLst/>
              <a:gdLst/>
              <a:ahLst/>
              <a:cxnLst/>
              <a:rect l="l" t="t" r="r" b="b"/>
              <a:pathLst>
                <a:path w="600459" h="400056">
                  <a:moveTo>
                    <a:pt x="0" y="0"/>
                  </a:moveTo>
                  <a:lnTo>
                    <a:pt x="600459" y="0"/>
                  </a:lnTo>
                  <a:lnTo>
                    <a:pt x="600459" y="400056"/>
                  </a:lnTo>
                  <a:lnTo>
                    <a:pt x="0" y="400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41AAF6B2-0826-4AAC-B1CF-6908AF1DEBDC}"/>
                </a:ext>
              </a:extLst>
            </p:cNvPr>
            <p:cNvSpPr/>
            <p:nvPr/>
          </p:nvSpPr>
          <p:spPr>
            <a:xfrm>
              <a:off x="532469" y="532469"/>
              <a:ext cx="82183" cy="82183"/>
            </a:xfrm>
            <a:custGeom>
              <a:avLst/>
              <a:gdLst/>
              <a:ahLst/>
              <a:cxnLst/>
              <a:rect l="l" t="t" r="r" b="b"/>
              <a:pathLst>
                <a:path w="82183" h="82183">
                  <a:moveTo>
                    <a:pt x="0" y="0"/>
                  </a:moveTo>
                  <a:lnTo>
                    <a:pt x="82183" y="0"/>
                  </a:lnTo>
                  <a:lnTo>
                    <a:pt x="82183" y="82183"/>
                  </a:lnTo>
                  <a:lnTo>
                    <a:pt x="0" y="82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7" name="Group 102">
            <a:extLst>
              <a:ext uri="{FF2B5EF4-FFF2-40B4-BE49-F238E27FC236}">
                <a16:creationId xmlns:a16="http://schemas.microsoft.com/office/drawing/2014/main" id="{799F19C2-6727-E79D-3053-DAF9A9AC7C85}"/>
              </a:ext>
            </a:extLst>
          </p:cNvPr>
          <p:cNvGrpSpPr/>
          <p:nvPr/>
        </p:nvGrpSpPr>
        <p:grpSpPr>
          <a:xfrm>
            <a:off x="10197639" y="6526438"/>
            <a:ext cx="476712" cy="43915"/>
            <a:chOff x="0" y="0"/>
            <a:chExt cx="111605" cy="10281"/>
          </a:xfrm>
        </p:grpSpPr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C796B708-EA31-80D3-600A-E0FF30EC5D44}"/>
                </a:ext>
              </a:extLst>
            </p:cNvPr>
            <p:cNvSpPr/>
            <p:nvPr/>
          </p:nvSpPr>
          <p:spPr>
            <a:xfrm>
              <a:off x="0" y="0"/>
              <a:ext cx="111605" cy="10281"/>
            </a:xfrm>
            <a:custGeom>
              <a:avLst/>
              <a:gdLst/>
              <a:ahLst/>
              <a:cxnLst/>
              <a:rect l="l" t="t" r="r" b="b"/>
              <a:pathLst>
                <a:path w="111605" h="10281">
                  <a:moveTo>
                    <a:pt x="5141" y="0"/>
                  </a:moveTo>
                  <a:lnTo>
                    <a:pt x="106464" y="0"/>
                  </a:lnTo>
                  <a:cubicBezTo>
                    <a:pt x="107827" y="0"/>
                    <a:pt x="109135" y="542"/>
                    <a:pt x="110099" y="1506"/>
                  </a:cubicBezTo>
                  <a:cubicBezTo>
                    <a:pt x="111063" y="2470"/>
                    <a:pt x="111605" y="3777"/>
                    <a:pt x="111605" y="5141"/>
                  </a:cubicBezTo>
                  <a:lnTo>
                    <a:pt x="111605" y="5141"/>
                  </a:lnTo>
                  <a:cubicBezTo>
                    <a:pt x="111605" y="7980"/>
                    <a:pt x="109303" y="10281"/>
                    <a:pt x="106464" y="10281"/>
                  </a:cubicBezTo>
                  <a:lnTo>
                    <a:pt x="5141" y="10281"/>
                  </a:lnTo>
                  <a:cubicBezTo>
                    <a:pt x="2302" y="10281"/>
                    <a:pt x="0" y="7980"/>
                    <a:pt x="0" y="5141"/>
                  </a:cubicBezTo>
                  <a:lnTo>
                    <a:pt x="0" y="5141"/>
                  </a:lnTo>
                  <a:cubicBezTo>
                    <a:pt x="0" y="2302"/>
                    <a:pt x="2302" y="0"/>
                    <a:pt x="5141" y="0"/>
                  </a:cubicBezTo>
                  <a:close/>
                </a:path>
              </a:pathLst>
            </a:custGeom>
            <a:solidFill>
              <a:srgbClr val="D2D9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9" name="TextBox 104">
              <a:extLst>
                <a:ext uri="{FF2B5EF4-FFF2-40B4-BE49-F238E27FC236}">
                  <a16:creationId xmlns:a16="http://schemas.microsoft.com/office/drawing/2014/main" id="{01421609-BC09-49FD-2748-228C952B62A3}"/>
                </a:ext>
              </a:extLst>
            </p:cNvPr>
            <p:cNvSpPr txBox="1"/>
            <p:nvPr/>
          </p:nvSpPr>
          <p:spPr>
            <a:xfrm>
              <a:off x="0" y="-85725"/>
              <a:ext cx="111605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sp>
        <p:nvSpPr>
          <p:cNvPr id="110" name="Freeform 105">
            <a:extLst>
              <a:ext uri="{FF2B5EF4-FFF2-40B4-BE49-F238E27FC236}">
                <a16:creationId xmlns:a16="http://schemas.microsoft.com/office/drawing/2014/main" id="{F0543362-645A-B533-DC11-2A2E000AE818}"/>
              </a:ext>
            </a:extLst>
          </p:cNvPr>
          <p:cNvSpPr/>
          <p:nvPr/>
        </p:nvSpPr>
        <p:spPr>
          <a:xfrm rot="-10800000">
            <a:off x="10122972" y="6460428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7" y="0"/>
                </a:lnTo>
                <a:lnTo>
                  <a:pt x="114187" y="175936"/>
                </a:lnTo>
                <a:lnTo>
                  <a:pt x="0" y="175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11" name="Group 106">
            <a:extLst>
              <a:ext uri="{FF2B5EF4-FFF2-40B4-BE49-F238E27FC236}">
                <a16:creationId xmlns:a16="http://schemas.microsoft.com/office/drawing/2014/main" id="{B025BFE4-62B3-D3AC-045D-720774FE7527}"/>
              </a:ext>
            </a:extLst>
          </p:cNvPr>
          <p:cNvGrpSpPr/>
          <p:nvPr/>
        </p:nvGrpSpPr>
        <p:grpSpPr>
          <a:xfrm rot="5400000">
            <a:off x="10930947" y="5715627"/>
            <a:ext cx="584015" cy="43915"/>
            <a:chOff x="0" y="0"/>
            <a:chExt cx="136726" cy="10281"/>
          </a:xfrm>
        </p:grpSpPr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809D8015-E800-EF85-00CD-6B758ACA3B5C}"/>
                </a:ext>
              </a:extLst>
            </p:cNvPr>
            <p:cNvSpPr/>
            <p:nvPr/>
          </p:nvSpPr>
          <p:spPr>
            <a:xfrm>
              <a:off x="0" y="0"/>
              <a:ext cx="136726" cy="10281"/>
            </a:xfrm>
            <a:custGeom>
              <a:avLst/>
              <a:gdLst/>
              <a:ahLst/>
              <a:cxnLst/>
              <a:rect l="l" t="t" r="r" b="b"/>
              <a:pathLst>
                <a:path w="136726" h="10281">
                  <a:moveTo>
                    <a:pt x="5141" y="0"/>
                  </a:moveTo>
                  <a:lnTo>
                    <a:pt x="131585" y="0"/>
                  </a:lnTo>
                  <a:cubicBezTo>
                    <a:pt x="134424" y="0"/>
                    <a:pt x="136726" y="2302"/>
                    <a:pt x="136726" y="5141"/>
                  </a:cubicBezTo>
                  <a:lnTo>
                    <a:pt x="136726" y="5141"/>
                  </a:lnTo>
                  <a:cubicBezTo>
                    <a:pt x="136726" y="6504"/>
                    <a:pt x="136184" y="7811"/>
                    <a:pt x="135220" y="8776"/>
                  </a:cubicBezTo>
                  <a:cubicBezTo>
                    <a:pt x="134256" y="9740"/>
                    <a:pt x="132949" y="10281"/>
                    <a:pt x="131585" y="10281"/>
                  </a:cubicBezTo>
                  <a:lnTo>
                    <a:pt x="5141" y="10281"/>
                  </a:lnTo>
                  <a:cubicBezTo>
                    <a:pt x="2302" y="10281"/>
                    <a:pt x="0" y="7980"/>
                    <a:pt x="0" y="5141"/>
                  </a:cubicBezTo>
                  <a:lnTo>
                    <a:pt x="0" y="5141"/>
                  </a:lnTo>
                  <a:cubicBezTo>
                    <a:pt x="0" y="2302"/>
                    <a:pt x="2302" y="0"/>
                    <a:pt x="5141" y="0"/>
                  </a:cubicBezTo>
                  <a:close/>
                </a:path>
              </a:pathLst>
            </a:custGeom>
            <a:solidFill>
              <a:srgbClr val="D2D9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13" name="TextBox 108">
              <a:extLst>
                <a:ext uri="{FF2B5EF4-FFF2-40B4-BE49-F238E27FC236}">
                  <a16:creationId xmlns:a16="http://schemas.microsoft.com/office/drawing/2014/main" id="{AA5AEC73-2A45-4C3A-4CB8-180A5D72927A}"/>
                </a:ext>
              </a:extLst>
            </p:cNvPr>
            <p:cNvSpPr txBox="1"/>
            <p:nvPr/>
          </p:nvSpPr>
          <p:spPr>
            <a:xfrm>
              <a:off x="0" y="-85725"/>
              <a:ext cx="136726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sp>
        <p:nvSpPr>
          <p:cNvPr id="114" name="Freeform 109">
            <a:extLst>
              <a:ext uri="{FF2B5EF4-FFF2-40B4-BE49-F238E27FC236}">
                <a16:creationId xmlns:a16="http://schemas.microsoft.com/office/drawing/2014/main" id="{F98BCD32-8301-62B7-6659-BA1A25FEED5C}"/>
              </a:ext>
            </a:extLst>
          </p:cNvPr>
          <p:cNvSpPr/>
          <p:nvPr/>
        </p:nvSpPr>
        <p:spPr>
          <a:xfrm rot="-5400000">
            <a:off x="11165861" y="5340035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7" y="0"/>
                </a:lnTo>
                <a:lnTo>
                  <a:pt x="114187" y="175937"/>
                </a:lnTo>
                <a:lnTo>
                  <a:pt x="0" y="1759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15" name="Group 110">
            <a:extLst>
              <a:ext uri="{FF2B5EF4-FFF2-40B4-BE49-F238E27FC236}">
                <a16:creationId xmlns:a16="http://schemas.microsoft.com/office/drawing/2014/main" id="{F5859C7E-7E4E-A222-10CD-7BE251BD5005}"/>
              </a:ext>
            </a:extLst>
          </p:cNvPr>
          <p:cNvGrpSpPr/>
          <p:nvPr/>
        </p:nvGrpSpPr>
        <p:grpSpPr>
          <a:xfrm>
            <a:off x="7925359" y="8788873"/>
            <a:ext cx="3319553" cy="43915"/>
            <a:chOff x="0" y="0"/>
            <a:chExt cx="777152" cy="10281"/>
          </a:xfrm>
        </p:grpSpPr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3B3935B7-8139-EF4C-E203-DD5D5B9072BB}"/>
                </a:ext>
              </a:extLst>
            </p:cNvPr>
            <p:cNvSpPr/>
            <p:nvPr/>
          </p:nvSpPr>
          <p:spPr>
            <a:xfrm>
              <a:off x="0" y="0"/>
              <a:ext cx="777152" cy="10281"/>
            </a:xfrm>
            <a:custGeom>
              <a:avLst/>
              <a:gdLst/>
              <a:ahLst/>
              <a:cxnLst/>
              <a:rect l="l" t="t" r="r" b="b"/>
              <a:pathLst>
                <a:path w="777152" h="10281">
                  <a:moveTo>
                    <a:pt x="0" y="0"/>
                  </a:moveTo>
                  <a:lnTo>
                    <a:pt x="777152" y="0"/>
                  </a:lnTo>
                  <a:lnTo>
                    <a:pt x="777152" y="10281"/>
                  </a:lnTo>
                  <a:lnTo>
                    <a:pt x="0" y="10281"/>
                  </a:lnTo>
                  <a:close/>
                </a:path>
              </a:pathLst>
            </a:custGeom>
            <a:solidFill>
              <a:srgbClr val="D2D9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17" name="TextBox 112">
              <a:extLst>
                <a:ext uri="{FF2B5EF4-FFF2-40B4-BE49-F238E27FC236}">
                  <a16:creationId xmlns:a16="http://schemas.microsoft.com/office/drawing/2014/main" id="{28506962-0A25-BF0A-0375-9A231EC1E6F1}"/>
                </a:ext>
              </a:extLst>
            </p:cNvPr>
            <p:cNvSpPr txBox="1"/>
            <p:nvPr/>
          </p:nvSpPr>
          <p:spPr>
            <a:xfrm>
              <a:off x="0" y="-85725"/>
              <a:ext cx="777152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sp>
        <p:nvSpPr>
          <p:cNvPr id="118" name="Freeform 113">
            <a:extLst>
              <a:ext uri="{FF2B5EF4-FFF2-40B4-BE49-F238E27FC236}">
                <a16:creationId xmlns:a16="http://schemas.microsoft.com/office/drawing/2014/main" id="{089F727E-B15B-3FF1-033F-53EC8E87C7E8}"/>
              </a:ext>
            </a:extLst>
          </p:cNvPr>
          <p:cNvSpPr/>
          <p:nvPr/>
        </p:nvSpPr>
        <p:spPr>
          <a:xfrm rot="-10800000">
            <a:off x="7849159" y="8722863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6" y="0"/>
                </a:lnTo>
                <a:lnTo>
                  <a:pt x="114186" y="175936"/>
                </a:lnTo>
                <a:lnTo>
                  <a:pt x="0" y="175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19" name="Group 114">
            <a:extLst>
              <a:ext uri="{FF2B5EF4-FFF2-40B4-BE49-F238E27FC236}">
                <a16:creationId xmlns:a16="http://schemas.microsoft.com/office/drawing/2014/main" id="{9DFFF102-30B0-2A08-3E46-6C98243D2901}"/>
              </a:ext>
            </a:extLst>
          </p:cNvPr>
          <p:cNvGrpSpPr/>
          <p:nvPr/>
        </p:nvGrpSpPr>
        <p:grpSpPr>
          <a:xfrm rot="-5400000">
            <a:off x="15115975" y="5433194"/>
            <a:ext cx="2230404" cy="43915"/>
            <a:chOff x="0" y="0"/>
            <a:chExt cx="522168" cy="10281"/>
          </a:xfrm>
        </p:grpSpPr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94907874-49A2-0E86-3E70-212071D40434}"/>
                </a:ext>
              </a:extLst>
            </p:cNvPr>
            <p:cNvSpPr/>
            <p:nvPr/>
          </p:nvSpPr>
          <p:spPr>
            <a:xfrm>
              <a:off x="0" y="0"/>
              <a:ext cx="522168" cy="10281"/>
            </a:xfrm>
            <a:custGeom>
              <a:avLst/>
              <a:gdLst/>
              <a:ahLst/>
              <a:cxnLst/>
              <a:rect l="l" t="t" r="r" b="b"/>
              <a:pathLst>
                <a:path w="522168" h="10281">
                  <a:moveTo>
                    <a:pt x="0" y="0"/>
                  </a:moveTo>
                  <a:lnTo>
                    <a:pt x="522168" y="0"/>
                  </a:lnTo>
                  <a:lnTo>
                    <a:pt x="522168" y="10281"/>
                  </a:lnTo>
                  <a:lnTo>
                    <a:pt x="0" y="10281"/>
                  </a:lnTo>
                  <a:close/>
                </a:path>
              </a:pathLst>
            </a:custGeom>
            <a:solidFill>
              <a:srgbClr val="7E87F8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1" name="TextBox 116">
              <a:extLst>
                <a:ext uri="{FF2B5EF4-FFF2-40B4-BE49-F238E27FC236}">
                  <a16:creationId xmlns:a16="http://schemas.microsoft.com/office/drawing/2014/main" id="{3D98E7D6-8920-5B6F-9EF3-E354F1D60F1D}"/>
                </a:ext>
              </a:extLst>
            </p:cNvPr>
            <p:cNvSpPr txBox="1"/>
            <p:nvPr/>
          </p:nvSpPr>
          <p:spPr>
            <a:xfrm>
              <a:off x="0" y="-85725"/>
              <a:ext cx="522168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sp>
        <p:nvSpPr>
          <p:cNvPr id="122" name="Freeform 117">
            <a:extLst>
              <a:ext uri="{FF2B5EF4-FFF2-40B4-BE49-F238E27FC236}">
                <a16:creationId xmlns:a16="http://schemas.microsoft.com/office/drawing/2014/main" id="{B9FBC96A-C1F0-69E6-C9D9-1F6F1DA87698}"/>
              </a:ext>
            </a:extLst>
          </p:cNvPr>
          <p:cNvSpPr/>
          <p:nvPr/>
        </p:nvSpPr>
        <p:spPr>
          <a:xfrm rot="-5400000">
            <a:off x="16174084" y="4270344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6" y="0"/>
                </a:lnTo>
                <a:lnTo>
                  <a:pt x="114186" y="175937"/>
                </a:lnTo>
                <a:lnTo>
                  <a:pt x="0" y="1759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3" name="Freeform 118">
            <a:extLst>
              <a:ext uri="{FF2B5EF4-FFF2-40B4-BE49-F238E27FC236}">
                <a16:creationId xmlns:a16="http://schemas.microsoft.com/office/drawing/2014/main" id="{12606C31-DCB9-9372-9147-2584977CF3A4}"/>
              </a:ext>
            </a:extLst>
          </p:cNvPr>
          <p:cNvSpPr/>
          <p:nvPr/>
        </p:nvSpPr>
        <p:spPr>
          <a:xfrm rot="5400000">
            <a:off x="9132896" y="7849535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6" y="0"/>
                </a:lnTo>
                <a:lnTo>
                  <a:pt x="114186" y="175937"/>
                </a:lnTo>
                <a:lnTo>
                  <a:pt x="0" y="1759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24" name="Group 119">
            <a:extLst>
              <a:ext uri="{FF2B5EF4-FFF2-40B4-BE49-F238E27FC236}">
                <a16:creationId xmlns:a16="http://schemas.microsoft.com/office/drawing/2014/main" id="{D24DD505-8DA0-025F-CF67-EAFB87A6EAC5}"/>
              </a:ext>
            </a:extLst>
          </p:cNvPr>
          <p:cNvGrpSpPr/>
          <p:nvPr/>
        </p:nvGrpSpPr>
        <p:grpSpPr>
          <a:xfrm rot="5400000">
            <a:off x="8628362" y="7352856"/>
            <a:ext cx="1123733" cy="43915"/>
            <a:chOff x="0" y="0"/>
            <a:chExt cx="263081" cy="10281"/>
          </a:xfrm>
        </p:grpSpPr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3ECB82E2-BFC3-F2B9-D4CB-6DBF008867A3}"/>
                </a:ext>
              </a:extLst>
            </p:cNvPr>
            <p:cNvSpPr/>
            <p:nvPr/>
          </p:nvSpPr>
          <p:spPr>
            <a:xfrm>
              <a:off x="0" y="0"/>
              <a:ext cx="263081" cy="10281"/>
            </a:xfrm>
            <a:custGeom>
              <a:avLst/>
              <a:gdLst/>
              <a:ahLst/>
              <a:cxnLst/>
              <a:rect l="l" t="t" r="r" b="b"/>
              <a:pathLst>
                <a:path w="263081" h="10281">
                  <a:moveTo>
                    <a:pt x="5141" y="0"/>
                  </a:moveTo>
                  <a:lnTo>
                    <a:pt x="257940" y="0"/>
                  </a:lnTo>
                  <a:cubicBezTo>
                    <a:pt x="260780" y="0"/>
                    <a:pt x="263081" y="2302"/>
                    <a:pt x="263081" y="5141"/>
                  </a:cubicBezTo>
                  <a:lnTo>
                    <a:pt x="263081" y="5141"/>
                  </a:lnTo>
                  <a:cubicBezTo>
                    <a:pt x="263081" y="6504"/>
                    <a:pt x="262539" y="7811"/>
                    <a:pt x="261575" y="8776"/>
                  </a:cubicBezTo>
                  <a:cubicBezTo>
                    <a:pt x="260611" y="9740"/>
                    <a:pt x="259304" y="10281"/>
                    <a:pt x="257940" y="10281"/>
                  </a:cubicBezTo>
                  <a:lnTo>
                    <a:pt x="5141" y="10281"/>
                  </a:lnTo>
                  <a:cubicBezTo>
                    <a:pt x="2302" y="10281"/>
                    <a:pt x="0" y="7980"/>
                    <a:pt x="0" y="5141"/>
                  </a:cubicBezTo>
                  <a:lnTo>
                    <a:pt x="0" y="5141"/>
                  </a:lnTo>
                  <a:cubicBezTo>
                    <a:pt x="0" y="2302"/>
                    <a:pt x="2302" y="0"/>
                    <a:pt x="5141" y="0"/>
                  </a:cubicBezTo>
                  <a:close/>
                </a:path>
              </a:pathLst>
            </a:custGeom>
            <a:solidFill>
              <a:srgbClr val="D2D9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6" name="TextBox 121">
              <a:extLst>
                <a:ext uri="{FF2B5EF4-FFF2-40B4-BE49-F238E27FC236}">
                  <a16:creationId xmlns:a16="http://schemas.microsoft.com/office/drawing/2014/main" id="{C972CC5A-8F9C-C357-2769-7AF42101B8E1}"/>
                </a:ext>
              </a:extLst>
            </p:cNvPr>
            <p:cNvSpPr txBox="1"/>
            <p:nvPr/>
          </p:nvSpPr>
          <p:spPr>
            <a:xfrm>
              <a:off x="0" y="-85725"/>
              <a:ext cx="263081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sp>
        <p:nvSpPr>
          <p:cNvPr id="127" name="Freeform 122">
            <a:extLst>
              <a:ext uri="{FF2B5EF4-FFF2-40B4-BE49-F238E27FC236}">
                <a16:creationId xmlns:a16="http://schemas.microsoft.com/office/drawing/2014/main" id="{E9D71DC3-688C-EC1A-6AA1-B4BD2AF142A5}"/>
              </a:ext>
            </a:extLst>
          </p:cNvPr>
          <p:cNvSpPr/>
          <p:nvPr/>
        </p:nvSpPr>
        <p:spPr>
          <a:xfrm>
            <a:off x="8711221" y="8070797"/>
            <a:ext cx="974175" cy="511442"/>
          </a:xfrm>
          <a:custGeom>
            <a:avLst/>
            <a:gdLst/>
            <a:ahLst/>
            <a:cxnLst/>
            <a:rect l="l" t="t" r="r" b="b"/>
            <a:pathLst>
              <a:path w="974175" h="511442">
                <a:moveTo>
                  <a:pt x="0" y="0"/>
                </a:moveTo>
                <a:lnTo>
                  <a:pt x="974175" y="0"/>
                </a:lnTo>
                <a:lnTo>
                  <a:pt x="974175" y="511442"/>
                </a:lnTo>
                <a:lnTo>
                  <a:pt x="0" y="5114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8" name="TextBox 123">
            <a:extLst>
              <a:ext uri="{FF2B5EF4-FFF2-40B4-BE49-F238E27FC236}">
                <a16:creationId xmlns:a16="http://schemas.microsoft.com/office/drawing/2014/main" id="{86323AC1-4894-77CF-7D24-225E85216291}"/>
              </a:ext>
            </a:extLst>
          </p:cNvPr>
          <p:cNvSpPr txBox="1"/>
          <p:nvPr/>
        </p:nvSpPr>
        <p:spPr>
          <a:xfrm>
            <a:off x="6282167" y="3396746"/>
            <a:ext cx="8163109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Código </a:t>
            </a:r>
            <a:r>
              <a:rPr lang="en-US" sz="2300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Ejecutable</a:t>
            </a:r>
            <a:r>
              <a:rPr lang="en-US" sz="23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(*.exe)</a:t>
            </a:r>
          </a:p>
        </p:txBody>
      </p:sp>
      <p:sp>
        <p:nvSpPr>
          <p:cNvPr id="129" name="TextBox 124">
            <a:extLst>
              <a:ext uri="{FF2B5EF4-FFF2-40B4-BE49-F238E27FC236}">
                <a16:creationId xmlns:a16="http://schemas.microsoft.com/office/drawing/2014/main" id="{7A540728-39D6-3257-CD8B-C687C7101561}"/>
              </a:ext>
            </a:extLst>
          </p:cNvPr>
          <p:cNvSpPr txBox="1"/>
          <p:nvPr/>
        </p:nvSpPr>
        <p:spPr>
          <a:xfrm>
            <a:off x="15336872" y="3162299"/>
            <a:ext cx="1832525" cy="800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Verdict Cloud + IA</a:t>
            </a:r>
          </a:p>
        </p:txBody>
      </p:sp>
      <p:sp>
        <p:nvSpPr>
          <p:cNvPr id="130" name="TextBox 125">
            <a:extLst>
              <a:ext uri="{FF2B5EF4-FFF2-40B4-BE49-F238E27FC236}">
                <a16:creationId xmlns:a16="http://schemas.microsoft.com/office/drawing/2014/main" id="{59E80F9B-9649-6016-CCD5-C938EC745AF3}"/>
              </a:ext>
            </a:extLst>
          </p:cNvPr>
          <p:cNvSpPr txBox="1"/>
          <p:nvPr/>
        </p:nvSpPr>
        <p:spPr>
          <a:xfrm>
            <a:off x="7404590" y="7085515"/>
            <a:ext cx="1530142" cy="37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Contenedor</a:t>
            </a:r>
          </a:p>
          <a:p>
            <a:pPr marL="0" lvl="0" indent="0" algn="l">
              <a:lnSpc>
                <a:spcPts val="1400"/>
              </a:lnSpc>
            </a:pPr>
            <a:r>
              <a:rPr lang="en-US" sz="1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Virtual</a:t>
            </a:r>
          </a:p>
        </p:txBody>
      </p:sp>
      <p:sp>
        <p:nvSpPr>
          <p:cNvPr id="131" name="TextBox 126">
            <a:extLst>
              <a:ext uri="{FF2B5EF4-FFF2-40B4-BE49-F238E27FC236}">
                <a16:creationId xmlns:a16="http://schemas.microsoft.com/office/drawing/2014/main" id="{6BF6F4D5-2AD6-34DD-777E-F2F8D0FC1C61}"/>
              </a:ext>
            </a:extLst>
          </p:cNvPr>
          <p:cNvSpPr txBox="1"/>
          <p:nvPr/>
        </p:nvSpPr>
        <p:spPr>
          <a:xfrm>
            <a:off x="12239587" y="4937935"/>
            <a:ext cx="1704408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40"/>
              </a:lnSpc>
              <a:spcBef>
                <a:spcPct val="0"/>
              </a:spcBef>
            </a:pPr>
            <a:r>
              <a:rPr lang="en-US" sz="1600" b="1">
                <a:solidFill>
                  <a:srgbClr val="D2D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FIN</a:t>
            </a:r>
          </a:p>
        </p:txBody>
      </p:sp>
      <p:sp>
        <p:nvSpPr>
          <p:cNvPr id="132" name="TextBox 127">
            <a:extLst>
              <a:ext uri="{FF2B5EF4-FFF2-40B4-BE49-F238E27FC236}">
                <a16:creationId xmlns:a16="http://schemas.microsoft.com/office/drawing/2014/main" id="{F2E8B77F-C5AA-CC62-49D0-5EE64A6422E9}"/>
              </a:ext>
            </a:extLst>
          </p:cNvPr>
          <p:cNvSpPr txBox="1"/>
          <p:nvPr/>
        </p:nvSpPr>
        <p:spPr>
          <a:xfrm>
            <a:off x="11911939" y="6143195"/>
            <a:ext cx="10298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19"/>
              </a:lnSpc>
            </a:pPr>
            <a:r>
              <a:rPr lang="en-US" sz="1599" spc="-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Veredicto</a:t>
            </a:r>
          </a:p>
        </p:txBody>
      </p:sp>
      <p:sp>
        <p:nvSpPr>
          <p:cNvPr id="133" name="TextBox 128">
            <a:extLst>
              <a:ext uri="{FF2B5EF4-FFF2-40B4-BE49-F238E27FC236}">
                <a16:creationId xmlns:a16="http://schemas.microsoft.com/office/drawing/2014/main" id="{4F3A7A12-5969-CDF6-3959-51EB73E35120}"/>
              </a:ext>
            </a:extLst>
          </p:cNvPr>
          <p:cNvSpPr txBox="1"/>
          <p:nvPr/>
        </p:nvSpPr>
        <p:spPr>
          <a:xfrm>
            <a:off x="7869628" y="4681027"/>
            <a:ext cx="269207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9"/>
              </a:lnSpc>
            </a:pPr>
            <a:r>
              <a:rPr lang="en-US" sz="1999" spc="-31">
                <a:solidFill>
                  <a:srgbClr val="D2D9FF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</p:txBody>
      </p:sp>
      <p:sp>
        <p:nvSpPr>
          <p:cNvPr id="134" name="TextBox 129">
            <a:extLst>
              <a:ext uri="{FF2B5EF4-FFF2-40B4-BE49-F238E27FC236}">
                <a16:creationId xmlns:a16="http://schemas.microsoft.com/office/drawing/2014/main" id="{49ED5CC1-C3E3-1737-20D0-530F5F74D9CB}"/>
              </a:ext>
            </a:extLst>
          </p:cNvPr>
          <p:cNvSpPr txBox="1"/>
          <p:nvPr/>
        </p:nvSpPr>
        <p:spPr>
          <a:xfrm>
            <a:off x="7892182" y="6114620"/>
            <a:ext cx="269207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9"/>
              </a:lnSpc>
            </a:pPr>
            <a:r>
              <a:rPr lang="en-US" sz="1999" spc="-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</p:txBody>
      </p:sp>
      <p:sp>
        <p:nvSpPr>
          <p:cNvPr id="135" name="TextBox 130">
            <a:extLst>
              <a:ext uri="{FF2B5EF4-FFF2-40B4-BE49-F238E27FC236}">
                <a16:creationId xmlns:a16="http://schemas.microsoft.com/office/drawing/2014/main" id="{A054879D-516B-6919-C02E-4F78AEC7A65A}"/>
              </a:ext>
            </a:extLst>
          </p:cNvPr>
          <p:cNvSpPr txBox="1"/>
          <p:nvPr/>
        </p:nvSpPr>
        <p:spPr>
          <a:xfrm>
            <a:off x="11364457" y="5627550"/>
            <a:ext cx="102981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19"/>
              </a:lnSpc>
            </a:pPr>
            <a:r>
              <a:rPr lang="en-US" sz="1599" spc="-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Malicioso</a:t>
            </a:r>
          </a:p>
        </p:txBody>
      </p:sp>
      <p:sp>
        <p:nvSpPr>
          <p:cNvPr id="136" name="TextBox 131">
            <a:extLst>
              <a:ext uri="{FF2B5EF4-FFF2-40B4-BE49-F238E27FC236}">
                <a16:creationId xmlns:a16="http://schemas.microsoft.com/office/drawing/2014/main" id="{A5401BBD-499D-B44A-AC8A-C7FE1C635AEC}"/>
              </a:ext>
            </a:extLst>
          </p:cNvPr>
          <p:cNvSpPr txBox="1"/>
          <p:nvPr/>
        </p:nvSpPr>
        <p:spPr>
          <a:xfrm>
            <a:off x="11767368" y="4708639"/>
            <a:ext cx="240150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19"/>
              </a:lnSpc>
            </a:pPr>
            <a:r>
              <a:rPr lang="en-US" sz="1599" spc="-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</a:p>
        </p:txBody>
      </p:sp>
      <p:sp>
        <p:nvSpPr>
          <p:cNvPr id="137" name="TextBox 132">
            <a:extLst>
              <a:ext uri="{FF2B5EF4-FFF2-40B4-BE49-F238E27FC236}">
                <a16:creationId xmlns:a16="http://schemas.microsoft.com/office/drawing/2014/main" id="{DB879DAF-6F3F-3F67-1CDA-63B6CE29C5E6}"/>
              </a:ext>
            </a:extLst>
          </p:cNvPr>
          <p:cNvSpPr txBox="1"/>
          <p:nvPr/>
        </p:nvSpPr>
        <p:spPr>
          <a:xfrm>
            <a:off x="10265847" y="6115890"/>
            <a:ext cx="319114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40"/>
              </a:lnSpc>
              <a:spcBef>
                <a:spcPct val="0"/>
              </a:spcBef>
            </a:pPr>
            <a:r>
              <a:rPr lang="en-US" sz="1600" b="1" spc="-25">
                <a:solidFill>
                  <a:srgbClr val="D2D9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OK</a:t>
            </a:r>
          </a:p>
        </p:txBody>
      </p:sp>
      <p:sp>
        <p:nvSpPr>
          <p:cNvPr id="138" name="TextBox 133">
            <a:extLst>
              <a:ext uri="{FF2B5EF4-FFF2-40B4-BE49-F238E27FC236}">
                <a16:creationId xmlns:a16="http://schemas.microsoft.com/office/drawing/2014/main" id="{2F56595F-F6F8-5F7D-C2CE-374337361D0A}"/>
              </a:ext>
            </a:extLst>
          </p:cNvPr>
          <p:cNvSpPr txBox="1"/>
          <p:nvPr/>
        </p:nvSpPr>
        <p:spPr>
          <a:xfrm>
            <a:off x="9445246" y="6818496"/>
            <a:ext cx="240150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19"/>
              </a:lnSpc>
            </a:pPr>
            <a:r>
              <a:rPr lang="en-US" sz="1599" spc="-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</a:p>
        </p:txBody>
      </p:sp>
      <p:sp>
        <p:nvSpPr>
          <p:cNvPr id="139" name="TextBox 134">
            <a:extLst>
              <a:ext uri="{FF2B5EF4-FFF2-40B4-BE49-F238E27FC236}">
                <a16:creationId xmlns:a16="http://schemas.microsoft.com/office/drawing/2014/main" id="{E1640293-A228-2D32-47E0-9E7FCEA14867}"/>
              </a:ext>
            </a:extLst>
          </p:cNvPr>
          <p:cNvSpPr txBox="1"/>
          <p:nvPr/>
        </p:nvSpPr>
        <p:spPr>
          <a:xfrm>
            <a:off x="8977684" y="8345464"/>
            <a:ext cx="411447" cy="16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08"/>
              </a:lnSpc>
            </a:pPr>
            <a:r>
              <a:rPr lang="en-US" sz="1208" spc="-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*.exe</a:t>
            </a:r>
          </a:p>
        </p:txBody>
      </p:sp>
      <p:sp>
        <p:nvSpPr>
          <p:cNvPr id="140" name="Freeform 135">
            <a:extLst>
              <a:ext uri="{FF2B5EF4-FFF2-40B4-BE49-F238E27FC236}">
                <a16:creationId xmlns:a16="http://schemas.microsoft.com/office/drawing/2014/main" id="{FDA7E31D-A9A5-A30A-8CFF-9BE4BE301FD9}"/>
              </a:ext>
            </a:extLst>
          </p:cNvPr>
          <p:cNvSpPr/>
          <p:nvPr/>
        </p:nvSpPr>
        <p:spPr>
          <a:xfrm>
            <a:off x="6783390" y="8458299"/>
            <a:ext cx="972052" cy="510327"/>
          </a:xfrm>
          <a:custGeom>
            <a:avLst/>
            <a:gdLst/>
            <a:ahLst/>
            <a:cxnLst/>
            <a:rect l="l" t="t" r="r" b="b"/>
            <a:pathLst>
              <a:path w="972052" h="510327">
                <a:moveTo>
                  <a:pt x="0" y="0"/>
                </a:moveTo>
                <a:lnTo>
                  <a:pt x="972052" y="0"/>
                </a:lnTo>
                <a:lnTo>
                  <a:pt x="972052" y="510327"/>
                </a:lnTo>
                <a:lnTo>
                  <a:pt x="0" y="5103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ysDot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41" name="TextBox 136">
            <a:extLst>
              <a:ext uri="{FF2B5EF4-FFF2-40B4-BE49-F238E27FC236}">
                <a16:creationId xmlns:a16="http://schemas.microsoft.com/office/drawing/2014/main" id="{9F7347ED-C89F-311D-9628-D4844EE277CD}"/>
              </a:ext>
            </a:extLst>
          </p:cNvPr>
          <p:cNvSpPr txBox="1"/>
          <p:nvPr/>
        </p:nvSpPr>
        <p:spPr>
          <a:xfrm>
            <a:off x="7049273" y="8732388"/>
            <a:ext cx="410550" cy="16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06"/>
              </a:lnSpc>
            </a:pPr>
            <a:r>
              <a:rPr lang="en-US" sz="1206" spc="-1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*.exe</a:t>
            </a:r>
          </a:p>
        </p:txBody>
      </p:sp>
      <p:grpSp>
        <p:nvGrpSpPr>
          <p:cNvPr id="142" name="Group 137">
            <a:extLst>
              <a:ext uri="{FF2B5EF4-FFF2-40B4-BE49-F238E27FC236}">
                <a16:creationId xmlns:a16="http://schemas.microsoft.com/office/drawing/2014/main" id="{3F17B11A-13A8-8692-E083-71A6CF6B5923}"/>
              </a:ext>
            </a:extLst>
          </p:cNvPr>
          <p:cNvGrpSpPr/>
          <p:nvPr/>
        </p:nvGrpSpPr>
        <p:grpSpPr>
          <a:xfrm rot="-5400000">
            <a:off x="10344395" y="7932272"/>
            <a:ext cx="1757117" cy="43915"/>
            <a:chOff x="0" y="0"/>
            <a:chExt cx="411365" cy="10281"/>
          </a:xfrm>
        </p:grpSpPr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A1D197E0-DF88-354E-59CD-71269D4178D6}"/>
                </a:ext>
              </a:extLst>
            </p:cNvPr>
            <p:cNvSpPr/>
            <p:nvPr/>
          </p:nvSpPr>
          <p:spPr>
            <a:xfrm>
              <a:off x="0" y="0"/>
              <a:ext cx="411365" cy="10281"/>
            </a:xfrm>
            <a:custGeom>
              <a:avLst/>
              <a:gdLst/>
              <a:ahLst/>
              <a:cxnLst/>
              <a:rect l="l" t="t" r="r" b="b"/>
              <a:pathLst>
                <a:path w="411365" h="10281">
                  <a:moveTo>
                    <a:pt x="0" y="0"/>
                  </a:moveTo>
                  <a:lnTo>
                    <a:pt x="411365" y="0"/>
                  </a:lnTo>
                  <a:lnTo>
                    <a:pt x="411365" y="10281"/>
                  </a:lnTo>
                  <a:lnTo>
                    <a:pt x="0" y="10281"/>
                  </a:lnTo>
                  <a:close/>
                </a:path>
              </a:pathLst>
            </a:custGeom>
            <a:solidFill>
              <a:srgbClr val="D2D9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44" name="TextBox 139">
              <a:extLst>
                <a:ext uri="{FF2B5EF4-FFF2-40B4-BE49-F238E27FC236}">
                  <a16:creationId xmlns:a16="http://schemas.microsoft.com/office/drawing/2014/main" id="{FC4B3559-BF44-330E-91C0-96499D393857}"/>
                </a:ext>
              </a:extLst>
            </p:cNvPr>
            <p:cNvSpPr txBox="1"/>
            <p:nvPr/>
          </p:nvSpPr>
          <p:spPr>
            <a:xfrm>
              <a:off x="0" y="-85725"/>
              <a:ext cx="411365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sp>
        <p:nvSpPr>
          <p:cNvPr id="145" name="Freeform 140">
            <a:extLst>
              <a:ext uri="{FF2B5EF4-FFF2-40B4-BE49-F238E27FC236}">
                <a16:creationId xmlns:a16="http://schemas.microsoft.com/office/drawing/2014/main" id="{AAC01016-4D77-4D57-9AE7-81EBA7354737}"/>
              </a:ext>
            </a:extLst>
          </p:cNvPr>
          <p:cNvSpPr/>
          <p:nvPr/>
        </p:nvSpPr>
        <p:spPr>
          <a:xfrm rot="-5400000">
            <a:off x="11165861" y="7004842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7" y="0"/>
                </a:lnTo>
                <a:lnTo>
                  <a:pt x="114187" y="175936"/>
                </a:lnTo>
                <a:lnTo>
                  <a:pt x="0" y="175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46" name="Group 141">
            <a:extLst>
              <a:ext uri="{FF2B5EF4-FFF2-40B4-BE49-F238E27FC236}">
                <a16:creationId xmlns:a16="http://schemas.microsoft.com/office/drawing/2014/main" id="{787F0D86-4F65-083C-208C-6AC3F11680AE}"/>
              </a:ext>
            </a:extLst>
          </p:cNvPr>
          <p:cNvGrpSpPr/>
          <p:nvPr/>
        </p:nvGrpSpPr>
        <p:grpSpPr>
          <a:xfrm>
            <a:off x="11786475" y="6526438"/>
            <a:ext cx="4466660" cy="43915"/>
            <a:chOff x="0" y="0"/>
            <a:chExt cx="1045705" cy="10281"/>
          </a:xfrm>
        </p:grpSpPr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8C064B8C-3F00-AAE3-6971-36086DAEFFB1}"/>
                </a:ext>
              </a:extLst>
            </p:cNvPr>
            <p:cNvSpPr/>
            <p:nvPr/>
          </p:nvSpPr>
          <p:spPr>
            <a:xfrm>
              <a:off x="0" y="0"/>
              <a:ext cx="1045705" cy="10281"/>
            </a:xfrm>
            <a:custGeom>
              <a:avLst/>
              <a:gdLst/>
              <a:ahLst/>
              <a:cxnLst/>
              <a:rect l="l" t="t" r="r" b="b"/>
              <a:pathLst>
                <a:path w="1045705" h="10281">
                  <a:moveTo>
                    <a:pt x="0" y="0"/>
                  </a:moveTo>
                  <a:lnTo>
                    <a:pt x="1045705" y="0"/>
                  </a:lnTo>
                  <a:lnTo>
                    <a:pt x="1045705" y="10281"/>
                  </a:lnTo>
                  <a:lnTo>
                    <a:pt x="0" y="10281"/>
                  </a:lnTo>
                  <a:close/>
                </a:path>
              </a:pathLst>
            </a:custGeom>
            <a:solidFill>
              <a:srgbClr val="7E87F8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48" name="TextBox 143">
              <a:extLst>
                <a:ext uri="{FF2B5EF4-FFF2-40B4-BE49-F238E27FC236}">
                  <a16:creationId xmlns:a16="http://schemas.microsoft.com/office/drawing/2014/main" id="{D5AED7DB-F81F-CD06-0242-6C53E33DE62E}"/>
                </a:ext>
              </a:extLst>
            </p:cNvPr>
            <p:cNvSpPr txBox="1"/>
            <p:nvPr/>
          </p:nvSpPr>
          <p:spPr>
            <a:xfrm>
              <a:off x="0" y="-85725"/>
              <a:ext cx="1045705" cy="96006"/>
            </a:xfrm>
            <a:prstGeom prst="rect">
              <a:avLst/>
            </a:prstGeom>
          </p:spPr>
          <p:txBody>
            <a:bodyPr lIns="46843" tIns="46843" rIns="46843" bIns="46843" rtlCol="0" anchor="ctr"/>
            <a:lstStyle/>
            <a:p>
              <a:pPr algn="ctr">
                <a:lnSpc>
                  <a:spcPts val="3562"/>
                </a:lnSpc>
              </a:pPr>
              <a:endParaRPr/>
            </a:p>
          </p:txBody>
        </p:sp>
      </p:grpSp>
      <p:sp>
        <p:nvSpPr>
          <p:cNvPr id="149" name="Freeform 144">
            <a:extLst>
              <a:ext uri="{FF2B5EF4-FFF2-40B4-BE49-F238E27FC236}">
                <a16:creationId xmlns:a16="http://schemas.microsoft.com/office/drawing/2014/main" id="{F79C1760-464D-8D20-E678-7B60D9471F3C}"/>
              </a:ext>
            </a:extLst>
          </p:cNvPr>
          <p:cNvSpPr/>
          <p:nvPr/>
        </p:nvSpPr>
        <p:spPr>
          <a:xfrm rot="-10800000">
            <a:off x="11710275" y="6460428"/>
            <a:ext cx="114187" cy="175936"/>
          </a:xfrm>
          <a:custGeom>
            <a:avLst/>
            <a:gdLst/>
            <a:ahLst/>
            <a:cxnLst/>
            <a:rect l="l" t="t" r="r" b="b"/>
            <a:pathLst>
              <a:path w="114187" h="175936">
                <a:moveTo>
                  <a:pt x="0" y="0"/>
                </a:moveTo>
                <a:lnTo>
                  <a:pt x="114187" y="0"/>
                </a:lnTo>
                <a:lnTo>
                  <a:pt x="114187" y="175936"/>
                </a:lnTo>
                <a:lnTo>
                  <a:pt x="0" y="175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49260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50" name="Group 24">
            <a:extLst>
              <a:ext uri="{FF2B5EF4-FFF2-40B4-BE49-F238E27FC236}">
                <a16:creationId xmlns:a16="http://schemas.microsoft.com/office/drawing/2014/main" id="{5730C09E-C699-95D3-8185-FCFF580F9342}"/>
              </a:ext>
            </a:extLst>
          </p:cNvPr>
          <p:cNvGrpSpPr/>
          <p:nvPr/>
        </p:nvGrpSpPr>
        <p:grpSpPr>
          <a:xfrm rot="-10800000">
            <a:off x="5209800" y="723900"/>
            <a:ext cx="7668000" cy="990000"/>
            <a:chOff x="0" y="0"/>
            <a:chExt cx="2590216" cy="235793"/>
          </a:xfrm>
        </p:grpSpPr>
        <p:sp>
          <p:nvSpPr>
            <p:cNvPr id="151" name="Freeform 25">
              <a:extLst>
                <a:ext uri="{FF2B5EF4-FFF2-40B4-BE49-F238E27FC236}">
                  <a16:creationId xmlns:a16="http://schemas.microsoft.com/office/drawing/2014/main" id="{C9124AB2-7DDA-05BE-B3E4-C7E386E6D9BA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52" name="TextBox 26">
              <a:extLst>
                <a:ext uri="{FF2B5EF4-FFF2-40B4-BE49-F238E27FC236}">
                  <a16:creationId xmlns:a16="http://schemas.microsoft.com/office/drawing/2014/main" id="{E4A71567-7D27-E951-140A-F6C56AECAD86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3" name="TextBox 27">
            <a:extLst>
              <a:ext uri="{FF2B5EF4-FFF2-40B4-BE49-F238E27FC236}">
                <a16:creationId xmlns:a16="http://schemas.microsoft.com/office/drawing/2014/main" id="{ACB0EDAA-7C90-E326-C3E9-40EBBD45C612}"/>
              </a:ext>
            </a:extLst>
          </p:cNvPr>
          <p:cNvSpPr txBox="1"/>
          <p:nvPr/>
        </p:nvSpPr>
        <p:spPr>
          <a:xfrm>
            <a:off x="5405335" y="1108151"/>
            <a:ext cx="6177065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ZERO-DWELL CONTAINMENT</a:t>
            </a:r>
          </a:p>
        </p:txBody>
      </p:sp>
      <p:sp>
        <p:nvSpPr>
          <p:cNvPr id="154" name="Freeform 70">
            <a:extLst>
              <a:ext uri="{FF2B5EF4-FFF2-40B4-BE49-F238E27FC236}">
                <a16:creationId xmlns:a16="http://schemas.microsoft.com/office/drawing/2014/main" id="{B50DF30A-21C9-BCF9-55C7-1F425D0ED95E}"/>
              </a:ext>
            </a:extLst>
          </p:cNvPr>
          <p:cNvSpPr/>
          <p:nvPr/>
        </p:nvSpPr>
        <p:spPr>
          <a:xfrm>
            <a:off x="12025049" y="873141"/>
            <a:ext cx="6876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435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0A9CC-C853-1D29-DB24-7BC275A4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422A68-5250-CF0A-8553-47041A0D4A18}"/>
              </a:ext>
            </a:extLst>
          </p:cNvPr>
          <p:cNvGrpSpPr/>
          <p:nvPr/>
        </p:nvGrpSpPr>
        <p:grpSpPr>
          <a:xfrm rot="10715991">
            <a:off x="-3705550" y="-5377625"/>
            <a:ext cx="25771666" cy="19435150"/>
            <a:chOff x="0" y="0"/>
            <a:chExt cx="34362221" cy="2591353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9F0E3AB-F50F-84D8-82F2-D99ADB1C402A}"/>
                </a:ext>
              </a:extLst>
            </p:cNvPr>
            <p:cNvSpPr/>
            <p:nvPr/>
          </p:nvSpPr>
          <p:spPr>
            <a:xfrm flipH="1" flipV="1">
              <a:off x="0" y="4394193"/>
              <a:ext cx="34362221" cy="21519341"/>
            </a:xfrm>
            <a:custGeom>
              <a:avLst/>
              <a:gdLst/>
              <a:ahLst/>
              <a:cxnLst/>
              <a:rect l="l" t="t" r="r" b="b"/>
              <a:pathLst>
                <a:path w="34362221" h="21519341">
                  <a:moveTo>
                    <a:pt x="34362221" y="21519341"/>
                  </a:moveTo>
                  <a:lnTo>
                    <a:pt x="0" y="21519341"/>
                  </a:lnTo>
                  <a:lnTo>
                    <a:pt x="0" y="0"/>
                  </a:lnTo>
                  <a:lnTo>
                    <a:pt x="34362221" y="0"/>
                  </a:lnTo>
                  <a:lnTo>
                    <a:pt x="34362221" y="21519341"/>
                  </a:lnTo>
                  <a:close/>
                </a:path>
              </a:pathLst>
            </a:custGeom>
            <a:blipFill>
              <a:blip r:embed="rId2">
                <a:alphaModFix amt="16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C9527DA-8CC8-45BE-3066-C70BAF65CF08}"/>
                </a:ext>
              </a:extLst>
            </p:cNvPr>
            <p:cNvSpPr/>
            <p:nvPr/>
          </p:nvSpPr>
          <p:spPr>
            <a:xfrm rot="-9205315">
              <a:off x="12362412" y="2648001"/>
              <a:ext cx="15002225" cy="13401988"/>
            </a:xfrm>
            <a:custGeom>
              <a:avLst/>
              <a:gdLst/>
              <a:ahLst/>
              <a:cxnLst/>
              <a:rect l="l" t="t" r="r" b="b"/>
              <a:pathLst>
                <a:path w="15002225" h="13401988">
                  <a:moveTo>
                    <a:pt x="0" y="0"/>
                  </a:moveTo>
                  <a:lnTo>
                    <a:pt x="15002226" y="0"/>
                  </a:lnTo>
                  <a:lnTo>
                    <a:pt x="15002226" y="13401988"/>
                  </a:lnTo>
                  <a:lnTo>
                    <a:pt x="0" y="1340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6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0E0F5CB-D54F-970B-9D6B-4316A421B39D}"/>
              </a:ext>
            </a:extLst>
          </p:cNvPr>
          <p:cNvSpPr/>
          <p:nvPr/>
        </p:nvSpPr>
        <p:spPr>
          <a:xfrm rot="-4378107" flipH="1" flipV="1">
            <a:off x="-10607483" y="-3197061"/>
            <a:ext cx="25688828" cy="16087629"/>
          </a:xfrm>
          <a:custGeom>
            <a:avLst/>
            <a:gdLst/>
            <a:ahLst/>
            <a:cxnLst/>
            <a:rect l="l" t="t" r="r" b="b"/>
            <a:pathLst>
              <a:path w="25688828" h="16087629">
                <a:moveTo>
                  <a:pt x="25688828" y="16087628"/>
                </a:moveTo>
                <a:lnTo>
                  <a:pt x="0" y="16087628"/>
                </a:lnTo>
                <a:lnTo>
                  <a:pt x="0" y="0"/>
                </a:lnTo>
                <a:lnTo>
                  <a:pt x="25688828" y="0"/>
                </a:lnTo>
                <a:lnTo>
                  <a:pt x="25688828" y="16087628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763292E-FB25-01BF-6B91-0C0FDC8898D3}"/>
              </a:ext>
            </a:extLst>
          </p:cNvPr>
          <p:cNvSpPr/>
          <p:nvPr/>
        </p:nvSpPr>
        <p:spPr>
          <a:xfrm>
            <a:off x="812547" y="658006"/>
            <a:ext cx="1163553" cy="935073"/>
          </a:xfrm>
          <a:custGeom>
            <a:avLst/>
            <a:gdLst/>
            <a:ahLst/>
            <a:cxnLst/>
            <a:rect l="l" t="t" r="r" b="b"/>
            <a:pathLst>
              <a:path w="1163553" h="935073">
                <a:moveTo>
                  <a:pt x="0" y="0"/>
                </a:moveTo>
                <a:lnTo>
                  <a:pt x="1163553" y="0"/>
                </a:lnTo>
                <a:lnTo>
                  <a:pt x="1163553" y="935074"/>
                </a:lnTo>
                <a:lnTo>
                  <a:pt x="0" y="9350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92" b="-1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5A47196-632A-A4CF-263F-00BDFAF9DFCD}"/>
              </a:ext>
            </a:extLst>
          </p:cNvPr>
          <p:cNvSpPr/>
          <p:nvPr/>
        </p:nvSpPr>
        <p:spPr>
          <a:xfrm>
            <a:off x="680178" y="1687338"/>
            <a:ext cx="1406158" cy="245635"/>
          </a:xfrm>
          <a:custGeom>
            <a:avLst/>
            <a:gdLst/>
            <a:ahLst/>
            <a:cxnLst/>
            <a:rect l="l" t="t" r="r" b="b"/>
            <a:pathLst>
              <a:path w="1406158" h="245635">
                <a:moveTo>
                  <a:pt x="0" y="0"/>
                </a:moveTo>
                <a:lnTo>
                  <a:pt x="1406158" y="0"/>
                </a:lnTo>
                <a:lnTo>
                  <a:pt x="1406158" y="245635"/>
                </a:lnTo>
                <a:lnTo>
                  <a:pt x="0" y="2456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1670" t="-17213" b="-14693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B65131B-BA14-9914-7B52-7C49EA834AB1}"/>
              </a:ext>
            </a:extLst>
          </p:cNvPr>
          <p:cNvGrpSpPr/>
          <p:nvPr/>
        </p:nvGrpSpPr>
        <p:grpSpPr>
          <a:xfrm>
            <a:off x="15938547" y="658006"/>
            <a:ext cx="1501751" cy="1419112"/>
            <a:chOff x="0" y="0"/>
            <a:chExt cx="2002335" cy="18921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C93878E-DE7D-65DB-5B71-A3FB31268A87}"/>
                </a:ext>
              </a:extLst>
            </p:cNvPr>
            <p:cNvSpPr/>
            <p:nvPr/>
          </p:nvSpPr>
          <p:spPr>
            <a:xfrm>
              <a:off x="0" y="1246765"/>
              <a:ext cx="2002335" cy="645384"/>
            </a:xfrm>
            <a:custGeom>
              <a:avLst/>
              <a:gdLst/>
              <a:ahLst/>
              <a:cxnLst/>
              <a:rect l="l" t="t" r="r" b="b"/>
              <a:pathLst>
                <a:path w="2002335" h="645384">
                  <a:moveTo>
                    <a:pt x="0" y="0"/>
                  </a:moveTo>
                  <a:lnTo>
                    <a:pt x="2002335" y="0"/>
                  </a:lnTo>
                  <a:lnTo>
                    <a:pt x="2002335" y="645384"/>
                  </a:lnTo>
                  <a:lnTo>
                    <a:pt x="0" y="645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43712" b="-4936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530644F-7309-7E35-B90D-382CAE40480C}"/>
                </a:ext>
              </a:extLst>
            </p:cNvPr>
            <p:cNvSpPr/>
            <p:nvPr/>
          </p:nvSpPr>
          <p:spPr>
            <a:xfrm>
              <a:off x="379869" y="0"/>
              <a:ext cx="1242596" cy="1291633"/>
            </a:xfrm>
            <a:custGeom>
              <a:avLst/>
              <a:gdLst/>
              <a:ahLst/>
              <a:cxnLst/>
              <a:rect l="l" t="t" r="r" b="b"/>
              <a:pathLst>
                <a:path w="1242596" h="1291633">
                  <a:moveTo>
                    <a:pt x="0" y="0"/>
                  </a:moveTo>
                  <a:lnTo>
                    <a:pt x="1242597" y="0"/>
                  </a:lnTo>
                  <a:lnTo>
                    <a:pt x="1242597" y="1291633"/>
                  </a:lnTo>
                  <a:lnTo>
                    <a:pt x="0" y="12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257786" b="-15308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C27B9021-93A0-6EF0-8038-E29C405B64BA}"/>
              </a:ext>
            </a:extLst>
          </p:cNvPr>
          <p:cNvSpPr/>
          <p:nvPr/>
        </p:nvSpPr>
        <p:spPr>
          <a:xfrm>
            <a:off x="1447800" y="2247900"/>
            <a:ext cx="11430000" cy="8295679"/>
          </a:xfrm>
          <a:custGeom>
            <a:avLst/>
            <a:gdLst/>
            <a:ahLst/>
            <a:cxnLst/>
            <a:rect l="l" t="t" r="r" b="b"/>
            <a:pathLst>
              <a:path w="14074036" h="10168491">
                <a:moveTo>
                  <a:pt x="0" y="0"/>
                </a:moveTo>
                <a:lnTo>
                  <a:pt x="14074036" y="0"/>
                </a:lnTo>
                <a:lnTo>
                  <a:pt x="14074036" y="10168491"/>
                </a:lnTo>
                <a:lnTo>
                  <a:pt x="0" y="101684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C245DAB7-CF1F-9B92-8C3D-0851B2AC4CA1}"/>
              </a:ext>
            </a:extLst>
          </p:cNvPr>
          <p:cNvGrpSpPr/>
          <p:nvPr/>
        </p:nvGrpSpPr>
        <p:grpSpPr>
          <a:xfrm rot="-10800000">
            <a:off x="5209800" y="723900"/>
            <a:ext cx="7668000" cy="990000"/>
            <a:chOff x="0" y="0"/>
            <a:chExt cx="2590216" cy="235793"/>
          </a:xfrm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9A34C77A-B6EE-AB62-47CF-EC6694352A01}"/>
                </a:ext>
              </a:extLst>
            </p:cNvPr>
            <p:cNvSpPr/>
            <p:nvPr/>
          </p:nvSpPr>
          <p:spPr>
            <a:xfrm>
              <a:off x="0" y="0"/>
              <a:ext cx="2590216" cy="235793"/>
            </a:xfrm>
            <a:custGeom>
              <a:avLst/>
              <a:gdLst/>
              <a:ahLst/>
              <a:cxnLst/>
              <a:rect l="l" t="t" r="r" b="b"/>
              <a:pathLst>
                <a:path w="2590216" h="235793">
                  <a:moveTo>
                    <a:pt x="112108" y="0"/>
                  </a:moveTo>
                  <a:lnTo>
                    <a:pt x="2478108" y="0"/>
                  </a:lnTo>
                  <a:cubicBezTo>
                    <a:pt x="2540023" y="0"/>
                    <a:pt x="2590216" y="50192"/>
                    <a:pt x="2590216" y="112108"/>
                  </a:cubicBezTo>
                  <a:lnTo>
                    <a:pt x="2590216" y="123686"/>
                  </a:lnTo>
                  <a:cubicBezTo>
                    <a:pt x="2590216" y="185601"/>
                    <a:pt x="2540023" y="235793"/>
                    <a:pt x="2478108" y="235793"/>
                  </a:cubicBezTo>
                  <a:lnTo>
                    <a:pt x="112108" y="235793"/>
                  </a:lnTo>
                  <a:cubicBezTo>
                    <a:pt x="50192" y="235793"/>
                    <a:pt x="0" y="185601"/>
                    <a:pt x="0" y="123686"/>
                  </a:cubicBezTo>
                  <a:lnTo>
                    <a:pt x="0" y="112108"/>
                  </a:lnTo>
                  <a:cubicBezTo>
                    <a:pt x="0" y="50192"/>
                    <a:pt x="50192" y="0"/>
                    <a:pt x="11210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FFF7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4DE0E5E7-69BD-170D-9EB4-B8E26E45C1F4}"/>
                </a:ext>
              </a:extLst>
            </p:cNvPr>
            <p:cNvSpPr txBox="1"/>
            <p:nvPr/>
          </p:nvSpPr>
          <p:spPr>
            <a:xfrm>
              <a:off x="0" y="-47625"/>
              <a:ext cx="2590216" cy="283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5" name="TextBox 27">
            <a:extLst>
              <a:ext uri="{FF2B5EF4-FFF2-40B4-BE49-F238E27FC236}">
                <a16:creationId xmlns:a16="http://schemas.microsoft.com/office/drawing/2014/main" id="{0E1C4994-8D10-A0D1-7180-765140683D02}"/>
              </a:ext>
            </a:extLst>
          </p:cNvPr>
          <p:cNvSpPr txBox="1"/>
          <p:nvPr/>
        </p:nvSpPr>
        <p:spPr>
          <a:xfrm>
            <a:off x="6209078" y="1108150"/>
            <a:ext cx="5754322" cy="37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4"/>
              </a:lnSpc>
            </a:pPr>
            <a:r>
              <a:rPr lang="en-US" sz="3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ZERO-DWELL  DECEPTION</a:t>
            </a:r>
          </a:p>
        </p:txBody>
      </p:sp>
      <p:sp>
        <p:nvSpPr>
          <p:cNvPr id="16" name="Freeform 70">
            <a:extLst>
              <a:ext uri="{FF2B5EF4-FFF2-40B4-BE49-F238E27FC236}">
                <a16:creationId xmlns:a16="http://schemas.microsoft.com/office/drawing/2014/main" id="{9D39D76F-BF1B-7B97-9EEC-D236CD37E319}"/>
              </a:ext>
            </a:extLst>
          </p:cNvPr>
          <p:cNvSpPr/>
          <p:nvPr/>
        </p:nvSpPr>
        <p:spPr>
          <a:xfrm>
            <a:off x="12025049" y="873141"/>
            <a:ext cx="687600" cy="687600"/>
          </a:xfrm>
          <a:custGeom>
            <a:avLst/>
            <a:gdLst/>
            <a:ahLst/>
            <a:cxnLst/>
            <a:rect l="l" t="t" r="r" b="b"/>
            <a:pathLst>
              <a:path w="456613" h="456613">
                <a:moveTo>
                  <a:pt x="0" y="0"/>
                </a:moveTo>
                <a:lnTo>
                  <a:pt x="456613" y="0"/>
                </a:lnTo>
                <a:lnTo>
                  <a:pt x="456613" y="456613"/>
                </a:lnTo>
                <a:lnTo>
                  <a:pt x="0" y="4566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802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302</Words>
  <Application>Microsoft Office PowerPoint</Application>
  <PresentationFormat>Personalizado</PresentationFormat>
  <Paragraphs>159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Poppins Bold</vt:lpstr>
      <vt:lpstr>Montserrat Bold</vt:lpstr>
      <vt:lpstr>Poppins</vt:lpstr>
      <vt:lpstr>League Spartan</vt:lpstr>
      <vt:lpstr>Poppins Semi-Bold</vt:lpstr>
      <vt:lpstr>Poppins Medium</vt:lpstr>
      <vt:lpstr>Arial</vt:lpstr>
      <vt:lpstr>Poppins Light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Webinar</dc:title>
  <dc:creator>Andy Espinoza - Seguridad América</dc:creator>
  <cp:lastModifiedBy>Andy Espinoza - Seguridad América</cp:lastModifiedBy>
  <cp:revision>15</cp:revision>
  <dcterms:created xsi:type="dcterms:W3CDTF">2006-08-16T00:00:00Z</dcterms:created>
  <dcterms:modified xsi:type="dcterms:W3CDTF">2026-03-31T22:10:27Z</dcterms:modified>
  <dc:identifier>DAHE_mGYXfU</dc:identifier>
</cp:coreProperties>
</file>